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7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8.xml" ContentType="application/vnd.openxmlformats-officedocument.them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9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10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11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4.xml" ContentType="application/vnd.openxmlformats-officedocument.them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15.xml" ContentType="application/vnd.openxmlformats-officedocument.theme+xml"/>
  <Override PartName="/ppt/theme/themeOverride11.xml" ContentType="application/vnd.openxmlformats-officedocument.themeOverride+xml"/>
  <Override PartName="/ppt/slideLayouts/slideLayout55.xml" ContentType="application/vnd.openxmlformats-officedocument.presentationml.slideLayout+xml"/>
  <Override PartName="/ppt/theme/theme16.xml" ContentType="application/vnd.openxmlformats-officedocument.theme+xml"/>
  <Override PartName="/ppt/theme/themeOverride12.xml" ContentType="application/vnd.openxmlformats-officedocument.themeOverrid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7.xml" ContentType="application/vnd.openxmlformats-officedocument.them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slideLayouts/slideLayout61.xml" ContentType="application/vnd.openxmlformats-officedocument.presentationml.slideLayout+xml"/>
  <Override PartName="/ppt/theme/theme18.xml" ContentType="application/vnd.openxmlformats-officedocument.theme+xml"/>
  <Override PartName="/ppt/theme/themeOverride18.xml" ContentType="application/vnd.openxmlformats-officedocument.themeOverrid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9.xml" ContentType="application/vnd.openxmlformats-officedocument.them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slideLayouts/slideLayout67.xml" ContentType="application/vnd.openxmlformats-officedocument.presentationml.slideLayout+xml"/>
  <Override PartName="/ppt/theme/theme20.xml" ContentType="application/vnd.openxmlformats-officedocument.theme+xml"/>
  <Override PartName="/ppt/slideLayouts/slideLayout68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57" r:id="rId2"/>
    <p:sldMasterId id="2147483760" r:id="rId3"/>
    <p:sldMasterId id="2147483753" r:id="rId4"/>
    <p:sldMasterId id="2147483664" r:id="rId5"/>
    <p:sldMasterId id="2147483650" r:id="rId6"/>
    <p:sldMasterId id="2147483669" r:id="rId7"/>
    <p:sldMasterId id="2147483677" r:id="rId8"/>
    <p:sldMasterId id="2147483680" r:id="rId9"/>
    <p:sldMasterId id="2147483686" r:id="rId10"/>
    <p:sldMasterId id="2147483690" r:id="rId11"/>
    <p:sldMasterId id="2147483733" r:id="rId12"/>
    <p:sldMasterId id="2147483695" r:id="rId13"/>
    <p:sldMasterId id="2147483715" r:id="rId14"/>
    <p:sldMasterId id="2147483701" r:id="rId15"/>
    <p:sldMasterId id="2147483705" r:id="rId16"/>
    <p:sldMasterId id="2147483709" r:id="rId17"/>
    <p:sldMasterId id="2147483721" r:id="rId18"/>
    <p:sldMasterId id="2147483724" r:id="rId19"/>
    <p:sldMasterId id="2147483767" r:id="rId20"/>
    <p:sldMasterId id="2147483762" r:id="rId21"/>
  </p:sldMasterIdLst>
  <p:notesMasterIdLst>
    <p:notesMasterId r:id="rId46"/>
  </p:notesMasterIdLst>
  <p:handoutMasterIdLst>
    <p:handoutMasterId r:id="rId47"/>
  </p:handoutMasterIdLst>
  <p:sldIdLst>
    <p:sldId id="256" r:id="rId22"/>
    <p:sldId id="358" r:id="rId23"/>
    <p:sldId id="340" r:id="rId24"/>
    <p:sldId id="341" r:id="rId25"/>
    <p:sldId id="289" r:id="rId26"/>
    <p:sldId id="357" r:id="rId27"/>
    <p:sldId id="356" r:id="rId28"/>
    <p:sldId id="359" r:id="rId29"/>
    <p:sldId id="291" r:id="rId30"/>
    <p:sldId id="360" r:id="rId31"/>
    <p:sldId id="361" r:id="rId32"/>
    <p:sldId id="362" r:id="rId33"/>
    <p:sldId id="363" r:id="rId34"/>
    <p:sldId id="364" r:id="rId35"/>
    <p:sldId id="332" r:id="rId36"/>
    <p:sldId id="351" r:id="rId37"/>
    <p:sldId id="366" r:id="rId38"/>
    <p:sldId id="368" r:id="rId39"/>
    <p:sldId id="369" r:id="rId40"/>
    <p:sldId id="344" r:id="rId41"/>
    <p:sldId id="365" r:id="rId42"/>
    <p:sldId id="347" r:id="rId43"/>
    <p:sldId id="371" r:id="rId44"/>
    <p:sldId id="370" r:id="rId45"/>
  </p:sldIdLst>
  <p:sldSz cx="9144000" cy="5143500" type="screen16x9"/>
  <p:notesSz cx="6797675" cy="9928225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Стандартный раздел" id="{25E121C8-0E42-B347-98C4-ECF492C2C8D3}">
          <p14:sldIdLst>
            <p14:sldId id="256"/>
            <p14:sldId id="358"/>
            <p14:sldId id="340"/>
            <p14:sldId id="341"/>
            <p14:sldId id="289"/>
            <p14:sldId id="357"/>
            <p14:sldId id="356"/>
            <p14:sldId id="359"/>
            <p14:sldId id="291"/>
            <p14:sldId id="360"/>
            <p14:sldId id="361"/>
            <p14:sldId id="362"/>
            <p14:sldId id="363"/>
            <p14:sldId id="364"/>
            <p14:sldId id="332"/>
            <p14:sldId id="351"/>
            <p14:sldId id="366"/>
            <p14:sldId id="368"/>
            <p14:sldId id="369"/>
            <p14:sldId id="344"/>
            <p14:sldId id="365"/>
            <p14:sldId id="347"/>
            <p14:sldId id="371"/>
            <p14:sldId id="3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35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703D"/>
    <a:srgbClr val="62B642"/>
    <a:srgbClr val="63AF34"/>
    <a:srgbClr val="63B842"/>
    <a:srgbClr val="347441"/>
    <a:srgbClr val="52AB34"/>
    <a:srgbClr val="1AA74A"/>
    <a:srgbClr val="083310"/>
    <a:srgbClr val="003823"/>
    <a:srgbClr val="006A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34" autoAdjust="0"/>
    <p:restoredTop sz="99822" autoAdjust="0"/>
  </p:normalViewPr>
  <p:slideViewPr>
    <p:cSldViewPr snapToGrid="0" snapToObjects="1">
      <p:cViewPr varScale="1">
        <p:scale>
          <a:sx n="119" d="100"/>
          <a:sy n="119" d="100"/>
        </p:scale>
        <p:origin x="396" y="102"/>
      </p:cViewPr>
      <p:guideLst>
        <p:guide orient="horz"/>
        <p:guide pos="35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4" d="100"/>
          <a:sy n="74" d="100"/>
        </p:scale>
        <p:origin x="-3488" y="-11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8.xml"/><Relationship Id="rId41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5D9A6F-1B37-4F1F-80CC-9BA747BE5051}" type="doc">
      <dgm:prSet loTypeId="urn:microsoft.com/office/officeart/2005/8/layout/pyramid2" loCatId="list" qsTypeId="urn:microsoft.com/office/officeart/2005/8/quickstyle/simple5" qsCatId="simple" csTypeId="urn:microsoft.com/office/officeart/2005/8/colors/accent1_2" csCatId="accent1" phldr="1"/>
      <dgm:spPr/>
    </dgm:pt>
    <dgm:pt modelId="{22EF5015-C7B2-4FCA-95B7-F15AE2B1176B}">
      <dgm:prSet phldrT="[Текст]" custT="1"/>
      <dgm:spPr/>
      <dgm:t>
        <a:bodyPr/>
        <a:lstStyle/>
        <a:p>
          <a:r>
            <a:rPr lang="ru-RU" sz="1800" dirty="0">
              <a:latin typeface="Circe"/>
            </a:rPr>
            <a:t>Таможенное оформление</a:t>
          </a:r>
        </a:p>
      </dgm:t>
    </dgm:pt>
    <dgm:pt modelId="{9F41D368-98B3-40ED-A387-9BD3137C1B17}" type="parTrans" cxnId="{4AC643ED-6A00-4F96-BCEF-3A0240F807AE}">
      <dgm:prSet/>
      <dgm:spPr/>
      <dgm:t>
        <a:bodyPr/>
        <a:lstStyle/>
        <a:p>
          <a:endParaRPr lang="ru-RU" sz="1800"/>
        </a:p>
      </dgm:t>
    </dgm:pt>
    <dgm:pt modelId="{12BE88E4-6FE4-4693-A2AB-F7F9D95EC66B}" type="sibTrans" cxnId="{4AC643ED-6A00-4F96-BCEF-3A0240F807AE}">
      <dgm:prSet/>
      <dgm:spPr/>
      <dgm:t>
        <a:bodyPr/>
        <a:lstStyle/>
        <a:p>
          <a:endParaRPr lang="ru-RU" sz="1800"/>
        </a:p>
      </dgm:t>
    </dgm:pt>
    <dgm:pt modelId="{8B60F648-DFA8-4D5A-9970-07BAC04A58E4}">
      <dgm:prSet phldrT="[Текст]" custT="1"/>
      <dgm:spPr/>
      <dgm:t>
        <a:bodyPr/>
        <a:lstStyle/>
        <a:p>
          <a:r>
            <a:rPr lang="ru-RU" sz="1800" dirty="0">
              <a:latin typeface="Circe"/>
            </a:rPr>
            <a:t>Транспортная логистика</a:t>
          </a:r>
        </a:p>
      </dgm:t>
    </dgm:pt>
    <dgm:pt modelId="{1426B8DD-5E4E-4518-9E76-1AE7A69F1CE7}" type="parTrans" cxnId="{A39D12C1-F1D2-400F-9463-F8CCCD6B2F16}">
      <dgm:prSet/>
      <dgm:spPr/>
      <dgm:t>
        <a:bodyPr/>
        <a:lstStyle/>
        <a:p>
          <a:endParaRPr lang="ru-RU" sz="1800"/>
        </a:p>
      </dgm:t>
    </dgm:pt>
    <dgm:pt modelId="{9B8043B0-1A7D-49C8-AF0A-E47C135EF22D}" type="sibTrans" cxnId="{A39D12C1-F1D2-400F-9463-F8CCCD6B2F16}">
      <dgm:prSet/>
      <dgm:spPr/>
      <dgm:t>
        <a:bodyPr/>
        <a:lstStyle/>
        <a:p>
          <a:endParaRPr lang="ru-RU" sz="1800"/>
        </a:p>
      </dgm:t>
    </dgm:pt>
    <dgm:pt modelId="{CB05C514-9810-4620-94E4-BEF83A49901C}">
      <dgm:prSet phldrT="[Текст]" custT="1"/>
      <dgm:spPr/>
      <dgm:t>
        <a:bodyPr/>
        <a:lstStyle/>
        <a:p>
          <a:r>
            <a:rPr lang="ru-RU" sz="1800" dirty="0">
              <a:latin typeface="Circe"/>
            </a:rPr>
            <a:t>Последняя миля</a:t>
          </a:r>
        </a:p>
      </dgm:t>
    </dgm:pt>
    <dgm:pt modelId="{BB6D2B3A-F19B-4BB7-A97B-E412B3115DE8}" type="parTrans" cxnId="{6F3D6D7E-B268-4475-83DF-521B1871D1B6}">
      <dgm:prSet/>
      <dgm:spPr/>
      <dgm:t>
        <a:bodyPr/>
        <a:lstStyle/>
        <a:p>
          <a:endParaRPr lang="ru-RU" sz="1800"/>
        </a:p>
      </dgm:t>
    </dgm:pt>
    <dgm:pt modelId="{115F6DAD-0B7A-445B-B42E-90CEFE462235}" type="sibTrans" cxnId="{6F3D6D7E-B268-4475-83DF-521B1871D1B6}">
      <dgm:prSet/>
      <dgm:spPr/>
      <dgm:t>
        <a:bodyPr/>
        <a:lstStyle/>
        <a:p>
          <a:endParaRPr lang="ru-RU" sz="1800"/>
        </a:p>
      </dgm:t>
    </dgm:pt>
    <dgm:pt modelId="{A02826C7-9326-4159-9273-653E2BE1E1D5}">
      <dgm:prSet phldrT="[Текст]" custT="1"/>
      <dgm:spPr/>
      <dgm:t>
        <a:bodyPr/>
        <a:lstStyle/>
        <a:p>
          <a:r>
            <a:rPr lang="ru-RU" sz="1800" dirty="0" err="1">
              <a:latin typeface="Circe"/>
            </a:rPr>
            <a:t>Колл</a:t>
          </a:r>
          <a:r>
            <a:rPr lang="ru-RU" sz="1800" dirty="0">
              <a:latin typeface="Circe"/>
            </a:rPr>
            <a:t> Центр</a:t>
          </a:r>
        </a:p>
      </dgm:t>
    </dgm:pt>
    <dgm:pt modelId="{ADE411E2-1444-4E05-B1A6-660B40FAB7B1}" type="parTrans" cxnId="{D201F06C-3BB4-4BF3-B3F3-D23254692441}">
      <dgm:prSet/>
      <dgm:spPr/>
      <dgm:t>
        <a:bodyPr/>
        <a:lstStyle/>
        <a:p>
          <a:endParaRPr lang="ru-RU" sz="1800"/>
        </a:p>
      </dgm:t>
    </dgm:pt>
    <dgm:pt modelId="{5804A845-E4BA-408B-AAA0-580E47ECA4D3}" type="sibTrans" cxnId="{D201F06C-3BB4-4BF3-B3F3-D23254692441}">
      <dgm:prSet/>
      <dgm:spPr/>
      <dgm:t>
        <a:bodyPr/>
        <a:lstStyle/>
        <a:p>
          <a:endParaRPr lang="ru-RU" sz="1800"/>
        </a:p>
      </dgm:t>
    </dgm:pt>
    <dgm:pt modelId="{451FC66E-0D78-49F5-AC89-4B224DB4DD31}">
      <dgm:prSet phldrT="[Текст]" custT="1"/>
      <dgm:spPr/>
      <dgm:t>
        <a:bodyPr/>
        <a:lstStyle/>
        <a:p>
          <a:r>
            <a:rPr lang="ru-RU" sz="1800" dirty="0">
              <a:latin typeface="Circe"/>
            </a:rPr>
            <a:t>Логистика возвратов</a:t>
          </a:r>
        </a:p>
      </dgm:t>
    </dgm:pt>
    <dgm:pt modelId="{C18161DF-1FC6-4513-8880-7B0569573423}" type="parTrans" cxnId="{E729D1CD-5DC0-445A-8E7E-6574E14A5DC8}">
      <dgm:prSet/>
      <dgm:spPr/>
      <dgm:t>
        <a:bodyPr/>
        <a:lstStyle/>
        <a:p>
          <a:endParaRPr lang="ru-RU" sz="1800"/>
        </a:p>
      </dgm:t>
    </dgm:pt>
    <dgm:pt modelId="{26BCD20C-CA6B-4AF4-9C06-7C0A81615EF5}" type="sibTrans" cxnId="{E729D1CD-5DC0-445A-8E7E-6574E14A5DC8}">
      <dgm:prSet/>
      <dgm:spPr/>
      <dgm:t>
        <a:bodyPr/>
        <a:lstStyle/>
        <a:p>
          <a:endParaRPr lang="ru-RU" sz="1800"/>
        </a:p>
      </dgm:t>
    </dgm:pt>
    <dgm:pt modelId="{2B94BDA8-9E7E-428E-8677-5626EF101F07}">
      <dgm:prSet phldrT="[Текст]" custT="1"/>
      <dgm:spPr/>
      <dgm:t>
        <a:bodyPr/>
        <a:lstStyle/>
        <a:p>
          <a:r>
            <a:rPr lang="ru-RU" sz="1800" dirty="0">
              <a:latin typeface="Circe"/>
            </a:rPr>
            <a:t>Складская логистика</a:t>
          </a:r>
        </a:p>
      </dgm:t>
    </dgm:pt>
    <dgm:pt modelId="{1C23A269-3723-41CE-A458-80CDE71351A9}" type="parTrans" cxnId="{6EC09B03-CE48-4BD3-93D1-2BE4BD54DCFE}">
      <dgm:prSet/>
      <dgm:spPr/>
      <dgm:t>
        <a:bodyPr/>
        <a:lstStyle/>
        <a:p>
          <a:endParaRPr lang="ru-RU" sz="1800"/>
        </a:p>
      </dgm:t>
    </dgm:pt>
    <dgm:pt modelId="{441EEC20-CFB6-4DCC-83EF-68C010DC0C98}" type="sibTrans" cxnId="{6EC09B03-CE48-4BD3-93D1-2BE4BD54DCFE}">
      <dgm:prSet/>
      <dgm:spPr/>
      <dgm:t>
        <a:bodyPr/>
        <a:lstStyle/>
        <a:p>
          <a:endParaRPr lang="ru-RU" sz="1800"/>
        </a:p>
      </dgm:t>
    </dgm:pt>
    <dgm:pt modelId="{FA1563C5-2467-45F6-95BC-8DFD65E9279C}">
      <dgm:prSet phldrT="[Текст]" custT="1"/>
      <dgm:spPr/>
      <dgm:t>
        <a:bodyPr/>
        <a:lstStyle/>
        <a:p>
          <a:r>
            <a:rPr lang="ru-RU" sz="1800" dirty="0" err="1">
              <a:latin typeface="Circe"/>
            </a:rPr>
            <a:t>Доп.сервисы</a:t>
          </a:r>
          <a:endParaRPr lang="ru-RU" sz="1800" dirty="0">
            <a:latin typeface="Circe"/>
          </a:endParaRPr>
        </a:p>
      </dgm:t>
    </dgm:pt>
    <dgm:pt modelId="{9B24D309-7A6D-4ADE-AEC2-B51655615D10}" type="parTrans" cxnId="{78F7956B-DF82-4B58-ADAE-8C7EDC4D9208}">
      <dgm:prSet/>
      <dgm:spPr/>
      <dgm:t>
        <a:bodyPr/>
        <a:lstStyle/>
        <a:p>
          <a:endParaRPr lang="ru-RU"/>
        </a:p>
      </dgm:t>
    </dgm:pt>
    <dgm:pt modelId="{E5E1F317-8AEA-4E82-AAF0-8CEB3041DE6D}" type="sibTrans" cxnId="{78F7956B-DF82-4B58-ADAE-8C7EDC4D9208}">
      <dgm:prSet/>
      <dgm:spPr/>
      <dgm:t>
        <a:bodyPr/>
        <a:lstStyle/>
        <a:p>
          <a:endParaRPr lang="ru-RU"/>
        </a:p>
      </dgm:t>
    </dgm:pt>
    <dgm:pt modelId="{5DACFCB8-FEEF-4992-B48D-64A0085F6712}" type="pres">
      <dgm:prSet presAssocID="{DF5D9A6F-1B37-4F1F-80CC-9BA747BE5051}" presName="compositeShape" presStyleCnt="0">
        <dgm:presLayoutVars>
          <dgm:dir/>
          <dgm:resizeHandles/>
        </dgm:presLayoutVars>
      </dgm:prSet>
      <dgm:spPr/>
    </dgm:pt>
    <dgm:pt modelId="{09B21500-748B-4C85-B11E-2B1238C2CE15}" type="pres">
      <dgm:prSet presAssocID="{DF5D9A6F-1B37-4F1F-80CC-9BA747BE5051}" presName="pyramid" presStyleLbl="node1" presStyleIdx="0" presStyleCnt="1"/>
      <dgm:spPr/>
    </dgm:pt>
    <dgm:pt modelId="{8494304A-6F7B-4B74-8BA2-7BCD08F34930}" type="pres">
      <dgm:prSet presAssocID="{DF5D9A6F-1B37-4F1F-80CC-9BA747BE5051}" presName="theList" presStyleCnt="0"/>
      <dgm:spPr/>
    </dgm:pt>
    <dgm:pt modelId="{4611456B-A93D-4A2A-A6E4-7501B28D5350}" type="pres">
      <dgm:prSet presAssocID="{22EF5015-C7B2-4FCA-95B7-F15AE2B1176B}" presName="aNode" presStyleLbl="fgAcc1" presStyleIdx="0" presStyleCnt="7" custScaleX="111366">
        <dgm:presLayoutVars>
          <dgm:bulletEnabled val="1"/>
        </dgm:presLayoutVars>
      </dgm:prSet>
      <dgm:spPr/>
    </dgm:pt>
    <dgm:pt modelId="{0F28F1B2-B1B2-4B64-8652-F88F73B1701D}" type="pres">
      <dgm:prSet presAssocID="{22EF5015-C7B2-4FCA-95B7-F15AE2B1176B}" presName="aSpace" presStyleCnt="0"/>
      <dgm:spPr/>
    </dgm:pt>
    <dgm:pt modelId="{1A1EC8C8-DF05-4E0A-9844-1136BB3C491E}" type="pres">
      <dgm:prSet presAssocID="{2B94BDA8-9E7E-428E-8677-5626EF101F07}" presName="aNode" presStyleLbl="fgAcc1" presStyleIdx="1" presStyleCnt="7" custScaleX="111366">
        <dgm:presLayoutVars>
          <dgm:bulletEnabled val="1"/>
        </dgm:presLayoutVars>
      </dgm:prSet>
      <dgm:spPr/>
    </dgm:pt>
    <dgm:pt modelId="{AB545FD8-62FC-49BC-B0B5-00761FDA4242}" type="pres">
      <dgm:prSet presAssocID="{2B94BDA8-9E7E-428E-8677-5626EF101F07}" presName="aSpace" presStyleCnt="0"/>
      <dgm:spPr/>
    </dgm:pt>
    <dgm:pt modelId="{4660CAC0-D3D2-446C-9BE1-6027C6D6AC6E}" type="pres">
      <dgm:prSet presAssocID="{8B60F648-DFA8-4D5A-9970-07BAC04A58E4}" presName="aNode" presStyleLbl="fgAcc1" presStyleIdx="2" presStyleCnt="7" custScaleX="111221">
        <dgm:presLayoutVars>
          <dgm:bulletEnabled val="1"/>
        </dgm:presLayoutVars>
      </dgm:prSet>
      <dgm:spPr/>
    </dgm:pt>
    <dgm:pt modelId="{88ACB844-4B3A-4FBC-A4AE-BB2771166802}" type="pres">
      <dgm:prSet presAssocID="{8B60F648-DFA8-4D5A-9970-07BAC04A58E4}" presName="aSpace" presStyleCnt="0"/>
      <dgm:spPr/>
    </dgm:pt>
    <dgm:pt modelId="{3BC5F991-BB3C-4FA7-9DDF-BC7CDDE9F56A}" type="pres">
      <dgm:prSet presAssocID="{CB05C514-9810-4620-94E4-BEF83A49901C}" presName="aNode" presStyleLbl="fgAcc1" presStyleIdx="3" presStyleCnt="7" custScaleX="111366">
        <dgm:presLayoutVars>
          <dgm:bulletEnabled val="1"/>
        </dgm:presLayoutVars>
      </dgm:prSet>
      <dgm:spPr/>
    </dgm:pt>
    <dgm:pt modelId="{F9CEA751-FDD3-4D8D-B486-FFE56B99E737}" type="pres">
      <dgm:prSet presAssocID="{CB05C514-9810-4620-94E4-BEF83A49901C}" presName="aSpace" presStyleCnt="0"/>
      <dgm:spPr/>
    </dgm:pt>
    <dgm:pt modelId="{1603BE6F-DB5F-4E4A-92F1-69FB4EFB6F2F}" type="pres">
      <dgm:prSet presAssocID="{A02826C7-9326-4159-9273-653E2BE1E1D5}" presName="aNode" presStyleLbl="fgAcc1" presStyleIdx="4" presStyleCnt="7" custScaleX="111366">
        <dgm:presLayoutVars>
          <dgm:bulletEnabled val="1"/>
        </dgm:presLayoutVars>
      </dgm:prSet>
      <dgm:spPr/>
    </dgm:pt>
    <dgm:pt modelId="{B52B404F-40F2-4BE2-BDD8-CC6D8C2DAFEC}" type="pres">
      <dgm:prSet presAssocID="{A02826C7-9326-4159-9273-653E2BE1E1D5}" presName="aSpace" presStyleCnt="0"/>
      <dgm:spPr/>
    </dgm:pt>
    <dgm:pt modelId="{BF1BB9B3-A6DA-4A21-B361-BC31FB4797A6}" type="pres">
      <dgm:prSet presAssocID="{451FC66E-0D78-49F5-AC89-4B224DB4DD31}" presName="aNode" presStyleLbl="fgAcc1" presStyleIdx="5" presStyleCnt="7" custScaleX="111366">
        <dgm:presLayoutVars>
          <dgm:bulletEnabled val="1"/>
        </dgm:presLayoutVars>
      </dgm:prSet>
      <dgm:spPr/>
    </dgm:pt>
    <dgm:pt modelId="{4EA16D5E-8146-44E6-B825-8E18F786C58D}" type="pres">
      <dgm:prSet presAssocID="{451FC66E-0D78-49F5-AC89-4B224DB4DD31}" presName="aSpace" presStyleCnt="0"/>
      <dgm:spPr/>
    </dgm:pt>
    <dgm:pt modelId="{8099A145-8A95-4850-AF19-C24B76B7F48A}" type="pres">
      <dgm:prSet presAssocID="{FA1563C5-2467-45F6-95BC-8DFD65E9279C}" presName="aNode" presStyleLbl="fgAcc1" presStyleIdx="6" presStyleCnt="7" custScaleX="111366">
        <dgm:presLayoutVars>
          <dgm:bulletEnabled val="1"/>
        </dgm:presLayoutVars>
      </dgm:prSet>
      <dgm:spPr/>
    </dgm:pt>
    <dgm:pt modelId="{60EA4EB2-354D-423B-B651-51D9DDF27D0B}" type="pres">
      <dgm:prSet presAssocID="{FA1563C5-2467-45F6-95BC-8DFD65E9279C}" presName="aSpace" presStyleCnt="0"/>
      <dgm:spPr/>
    </dgm:pt>
  </dgm:ptLst>
  <dgm:cxnLst>
    <dgm:cxn modelId="{115B047D-4281-443B-AEA9-97B5DD40E855}" type="presOf" srcId="{8B60F648-DFA8-4D5A-9970-07BAC04A58E4}" destId="{4660CAC0-D3D2-446C-9BE1-6027C6D6AC6E}" srcOrd="0" destOrd="0" presId="urn:microsoft.com/office/officeart/2005/8/layout/pyramid2"/>
    <dgm:cxn modelId="{4AC643ED-6A00-4F96-BCEF-3A0240F807AE}" srcId="{DF5D9A6F-1B37-4F1F-80CC-9BA747BE5051}" destId="{22EF5015-C7B2-4FCA-95B7-F15AE2B1176B}" srcOrd="0" destOrd="0" parTransId="{9F41D368-98B3-40ED-A387-9BD3137C1B17}" sibTransId="{12BE88E4-6FE4-4693-A2AB-F7F9D95EC66B}"/>
    <dgm:cxn modelId="{2CC0E024-E65A-42F3-9782-6B5CBA5CD41B}" type="presOf" srcId="{DF5D9A6F-1B37-4F1F-80CC-9BA747BE5051}" destId="{5DACFCB8-FEEF-4992-B48D-64A0085F6712}" srcOrd="0" destOrd="0" presId="urn:microsoft.com/office/officeart/2005/8/layout/pyramid2"/>
    <dgm:cxn modelId="{78F7956B-DF82-4B58-ADAE-8C7EDC4D9208}" srcId="{DF5D9A6F-1B37-4F1F-80CC-9BA747BE5051}" destId="{FA1563C5-2467-45F6-95BC-8DFD65E9279C}" srcOrd="6" destOrd="0" parTransId="{9B24D309-7A6D-4ADE-AEC2-B51655615D10}" sibTransId="{E5E1F317-8AEA-4E82-AAF0-8CEB3041DE6D}"/>
    <dgm:cxn modelId="{6EC09B03-CE48-4BD3-93D1-2BE4BD54DCFE}" srcId="{DF5D9A6F-1B37-4F1F-80CC-9BA747BE5051}" destId="{2B94BDA8-9E7E-428E-8677-5626EF101F07}" srcOrd="1" destOrd="0" parTransId="{1C23A269-3723-41CE-A458-80CDE71351A9}" sibTransId="{441EEC20-CFB6-4DCC-83EF-68C010DC0C98}"/>
    <dgm:cxn modelId="{0EBEEA5B-D6BD-4F13-9246-EFBA5E6E4897}" type="presOf" srcId="{22EF5015-C7B2-4FCA-95B7-F15AE2B1176B}" destId="{4611456B-A93D-4A2A-A6E4-7501B28D5350}" srcOrd="0" destOrd="0" presId="urn:microsoft.com/office/officeart/2005/8/layout/pyramid2"/>
    <dgm:cxn modelId="{785B336E-84BC-40DE-B1B0-14D5558B4B2C}" type="presOf" srcId="{CB05C514-9810-4620-94E4-BEF83A49901C}" destId="{3BC5F991-BB3C-4FA7-9DDF-BC7CDDE9F56A}" srcOrd="0" destOrd="0" presId="urn:microsoft.com/office/officeart/2005/8/layout/pyramid2"/>
    <dgm:cxn modelId="{D201F06C-3BB4-4BF3-B3F3-D23254692441}" srcId="{DF5D9A6F-1B37-4F1F-80CC-9BA747BE5051}" destId="{A02826C7-9326-4159-9273-653E2BE1E1D5}" srcOrd="4" destOrd="0" parTransId="{ADE411E2-1444-4E05-B1A6-660B40FAB7B1}" sibTransId="{5804A845-E4BA-408B-AAA0-580E47ECA4D3}"/>
    <dgm:cxn modelId="{B81CB038-1874-4D2F-921A-40EEF2AA8ADC}" type="presOf" srcId="{451FC66E-0D78-49F5-AC89-4B224DB4DD31}" destId="{BF1BB9B3-A6DA-4A21-B361-BC31FB4797A6}" srcOrd="0" destOrd="0" presId="urn:microsoft.com/office/officeart/2005/8/layout/pyramid2"/>
    <dgm:cxn modelId="{D91A34D8-81E4-4306-92A9-E6011128A82B}" type="presOf" srcId="{A02826C7-9326-4159-9273-653E2BE1E1D5}" destId="{1603BE6F-DB5F-4E4A-92F1-69FB4EFB6F2F}" srcOrd="0" destOrd="0" presId="urn:microsoft.com/office/officeart/2005/8/layout/pyramid2"/>
    <dgm:cxn modelId="{CD4B5F3A-0F80-4A5E-86EC-B5C3A9E9DDBB}" type="presOf" srcId="{2B94BDA8-9E7E-428E-8677-5626EF101F07}" destId="{1A1EC8C8-DF05-4E0A-9844-1136BB3C491E}" srcOrd="0" destOrd="0" presId="urn:microsoft.com/office/officeart/2005/8/layout/pyramid2"/>
    <dgm:cxn modelId="{6F3D6D7E-B268-4475-83DF-521B1871D1B6}" srcId="{DF5D9A6F-1B37-4F1F-80CC-9BA747BE5051}" destId="{CB05C514-9810-4620-94E4-BEF83A49901C}" srcOrd="3" destOrd="0" parTransId="{BB6D2B3A-F19B-4BB7-A97B-E412B3115DE8}" sibTransId="{115F6DAD-0B7A-445B-B42E-90CEFE462235}"/>
    <dgm:cxn modelId="{E729D1CD-5DC0-445A-8E7E-6574E14A5DC8}" srcId="{DF5D9A6F-1B37-4F1F-80CC-9BA747BE5051}" destId="{451FC66E-0D78-49F5-AC89-4B224DB4DD31}" srcOrd="5" destOrd="0" parTransId="{C18161DF-1FC6-4513-8880-7B0569573423}" sibTransId="{26BCD20C-CA6B-4AF4-9C06-7C0A81615EF5}"/>
    <dgm:cxn modelId="{A39D12C1-F1D2-400F-9463-F8CCCD6B2F16}" srcId="{DF5D9A6F-1B37-4F1F-80CC-9BA747BE5051}" destId="{8B60F648-DFA8-4D5A-9970-07BAC04A58E4}" srcOrd="2" destOrd="0" parTransId="{1426B8DD-5E4E-4518-9E76-1AE7A69F1CE7}" sibTransId="{9B8043B0-1A7D-49C8-AF0A-E47C135EF22D}"/>
    <dgm:cxn modelId="{BF0966BC-96CF-41BD-8360-DF620020542E}" type="presOf" srcId="{FA1563C5-2467-45F6-95BC-8DFD65E9279C}" destId="{8099A145-8A95-4850-AF19-C24B76B7F48A}" srcOrd="0" destOrd="0" presId="urn:microsoft.com/office/officeart/2005/8/layout/pyramid2"/>
    <dgm:cxn modelId="{C94E77E8-8FCF-4C32-BE2D-5CE3FB2CD56E}" type="presParOf" srcId="{5DACFCB8-FEEF-4992-B48D-64A0085F6712}" destId="{09B21500-748B-4C85-B11E-2B1238C2CE15}" srcOrd="0" destOrd="0" presId="urn:microsoft.com/office/officeart/2005/8/layout/pyramid2"/>
    <dgm:cxn modelId="{2A15C6B8-C87D-4EE1-9DC3-C7F6EEC7D246}" type="presParOf" srcId="{5DACFCB8-FEEF-4992-B48D-64A0085F6712}" destId="{8494304A-6F7B-4B74-8BA2-7BCD08F34930}" srcOrd="1" destOrd="0" presId="urn:microsoft.com/office/officeart/2005/8/layout/pyramid2"/>
    <dgm:cxn modelId="{412ECC84-3581-456E-8A5F-4FF16EC804A7}" type="presParOf" srcId="{8494304A-6F7B-4B74-8BA2-7BCD08F34930}" destId="{4611456B-A93D-4A2A-A6E4-7501B28D5350}" srcOrd="0" destOrd="0" presId="urn:microsoft.com/office/officeart/2005/8/layout/pyramid2"/>
    <dgm:cxn modelId="{0E3E3070-BAB8-44D6-9C42-4C7BE9971298}" type="presParOf" srcId="{8494304A-6F7B-4B74-8BA2-7BCD08F34930}" destId="{0F28F1B2-B1B2-4B64-8652-F88F73B1701D}" srcOrd="1" destOrd="0" presId="urn:microsoft.com/office/officeart/2005/8/layout/pyramid2"/>
    <dgm:cxn modelId="{967A10E1-DC36-41DC-9E8A-CA585C541710}" type="presParOf" srcId="{8494304A-6F7B-4B74-8BA2-7BCD08F34930}" destId="{1A1EC8C8-DF05-4E0A-9844-1136BB3C491E}" srcOrd="2" destOrd="0" presId="urn:microsoft.com/office/officeart/2005/8/layout/pyramid2"/>
    <dgm:cxn modelId="{4768D190-26B4-4FF8-887B-49D3671BEDDA}" type="presParOf" srcId="{8494304A-6F7B-4B74-8BA2-7BCD08F34930}" destId="{AB545FD8-62FC-49BC-B0B5-00761FDA4242}" srcOrd="3" destOrd="0" presId="urn:microsoft.com/office/officeart/2005/8/layout/pyramid2"/>
    <dgm:cxn modelId="{24C137C0-8B74-4086-A939-2D7DB24FED73}" type="presParOf" srcId="{8494304A-6F7B-4B74-8BA2-7BCD08F34930}" destId="{4660CAC0-D3D2-446C-9BE1-6027C6D6AC6E}" srcOrd="4" destOrd="0" presId="urn:microsoft.com/office/officeart/2005/8/layout/pyramid2"/>
    <dgm:cxn modelId="{39057D90-8B6C-48AE-A9B4-C223A0AACE05}" type="presParOf" srcId="{8494304A-6F7B-4B74-8BA2-7BCD08F34930}" destId="{88ACB844-4B3A-4FBC-A4AE-BB2771166802}" srcOrd="5" destOrd="0" presId="urn:microsoft.com/office/officeart/2005/8/layout/pyramid2"/>
    <dgm:cxn modelId="{E486AC30-4B4B-4ED4-AE23-484F19C16F3A}" type="presParOf" srcId="{8494304A-6F7B-4B74-8BA2-7BCD08F34930}" destId="{3BC5F991-BB3C-4FA7-9DDF-BC7CDDE9F56A}" srcOrd="6" destOrd="0" presId="urn:microsoft.com/office/officeart/2005/8/layout/pyramid2"/>
    <dgm:cxn modelId="{F4B1F0D8-9F53-47D8-A843-CF953C52EF11}" type="presParOf" srcId="{8494304A-6F7B-4B74-8BA2-7BCD08F34930}" destId="{F9CEA751-FDD3-4D8D-B486-FFE56B99E737}" srcOrd="7" destOrd="0" presId="urn:microsoft.com/office/officeart/2005/8/layout/pyramid2"/>
    <dgm:cxn modelId="{B70D5D6F-B8CD-4147-A0A6-113E2CB3713B}" type="presParOf" srcId="{8494304A-6F7B-4B74-8BA2-7BCD08F34930}" destId="{1603BE6F-DB5F-4E4A-92F1-69FB4EFB6F2F}" srcOrd="8" destOrd="0" presId="urn:microsoft.com/office/officeart/2005/8/layout/pyramid2"/>
    <dgm:cxn modelId="{33DE86C7-F94A-434F-9B05-F3A2EF63C9F3}" type="presParOf" srcId="{8494304A-6F7B-4B74-8BA2-7BCD08F34930}" destId="{B52B404F-40F2-4BE2-BDD8-CC6D8C2DAFEC}" srcOrd="9" destOrd="0" presId="urn:microsoft.com/office/officeart/2005/8/layout/pyramid2"/>
    <dgm:cxn modelId="{2C3C8202-5550-4F3D-96F3-5A007119F0A3}" type="presParOf" srcId="{8494304A-6F7B-4B74-8BA2-7BCD08F34930}" destId="{BF1BB9B3-A6DA-4A21-B361-BC31FB4797A6}" srcOrd="10" destOrd="0" presId="urn:microsoft.com/office/officeart/2005/8/layout/pyramid2"/>
    <dgm:cxn modelId="{E0B18E02-3C1E-4905-ABDA-D611658C1EB5}" type="presParOf" srcId="{8494304A-6F7B-4B74-8BA2-7BCD08F34930}" destId="{4EA16D5E-8146-44E6-B825-8E18F786C58D}" srcOrd="11" destOrd="0" presId="urn:microsoft.com/office/officeart/2005/8/layout/pyramid2"/>
    <dgm:cxn modelId="{70BBD9A9-9AE7-4980-9F7E-47C9B29A32A9}" type="presParOf" srcId="{8494304A-6F7B-4B74-8BA2-7BCD08F34930}" destId="{8099A145-8A95-4850-AF19-C24B76B7F48A}" srcOrd="12" destOrd="0" presId="urn:microsoft.com/office/officeart/2005/8/layout/pyramid2"/>
    <dgm:cxn modelId="{BD4C91A5-70B9-4AED-8F3C-AFC9F0E97B8A}" type="presParOf" srcId="{8494304A-6F7B-4B74-8BA2-7BCD08F34930}" destId="{60EA4EB2-354D-423B-B651-51D9DDF27D0B}" srcOrd="1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081E4F-F05A-4E2D-A8F8-E27D5A1C2E7B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5B0B94D-7F9A-49BA-9A7D-EC519F9225E6}">
      <dgm:prSet phldrT="[Текст]"/>
      <dgm:spPr/>
      <dgm:t>
        <a:bodyPr/>
        <a:lstStyle/>
        <a:p>
          <a:r>
            <a:rPr lang="ru-RU" dirty="0"/>
            <a:t>Товарные запасы на складе</a:t>
          </a:r>
        </a:p>
      </dgm:t>
    </dgm:pt>
    <dgm:pt modelId="{736C2875-A3CF-4D4A-842B-C6E782240D63}" type="parTrans" cxnId="{A46AB807-94BE-4EFE-AABC-250BC0F9E23C}">
      <dgm:prSet/>
      <dgm:spPr/>
      <dgm:t>
        <a:bodyPr/>
        <a:lstStyle/>
        <a:p>
          <a:endParaRPr lang="ru-RU"/>
        </a:p>
      </dgm:t>
    </dgm:pt>
    <dgm:pt modelId="{C2F16A14-CAC9-493B-BD05-C5E4154D1DE2}" type="sibTrans" cxnId="{A46AB807-94BE-4EFE-AABC-250BC0F9E23C}">
      <dgm:prSet/>
      <dgm:spPr/>
      <dgm:t>
        <a:bodyPr/>
        <a:lstStyle/>
        <a:p>
          <a:endParaRPr lang="ru-RU"/>
        </a:p>
      </dgm:t>
    </dgm:pt>
    <dgm:pt modelId="{42737C94-4A1C-43E4-828D-88FB72375846}">
      <dgm:prSet phldrT="[Текст]"/>
      <dgm:spPr/>
      <dgm:t>
        <a:bodyPr/>
        <a:lstStyle/>
        <a:p>
          <a:r>
            <a:rPr lang="ru-RU" dirty="0"/>
            <a:t>Хранение</a:t>
          </a:r>
        </a:p>
      </dgm:t>
    </dgm:pt>
    <dgm:pt modelId="{8CFD535E-564C-4127-893F-99ED5D42D7EE}" type="parTrans" cxnId="{00F086F6-C60B-47D2-A6AE-3DD15C5E9FA8}">
      <dgm:prSet/>
      <dgm:spPr/>
      <dgm:t>
        <a:bodyPr/>
        <a:lstStyle/>
        <a:p>
          <a:endParaRPr lang="ru-RU"/>
        </a:p>
      </dgm:t>
    </dgm:pt>
    <dgm:pt modelId="{4293DEE8-7465-4E71-BBB5-79B17DA384EF}" type="sibTrans" cxnId="{00F086F6-C60B-47D2-A6AE-3DD15C5E9FA8}">
      <dgm:prSet/>
      <dgm:spPr/>
      <dgm:t>
        <a:bodyPr/>
        <a:lstStyle/>
        <a:p>
          <a:endParaRPr lang="ru-RU"/>
        </a:p>
      </dgm:t>
    </dgm:pt>
    <dgm:pt modelId="{6FD07F5D-2345-4BC0-B369-B174CD1CEE94}">
      <dgm:prSet phldrT="[Текст]"/>
      <dgm:spPr/>
      <dgm:t>
        <a:bodyPr/>
        <a:lstStyle/>
        <a:p>
          <a:r>
            <a:rPr lang="ru-RU" dirty="0"/>
            <a:t>Технология «Зеркало»</a:t>
          </a:r>
        </a:p>
      </dgm:t>
    </dgm:pt>
    <dgm:pt modelId="{B4CD1C17-1CAD-4D27-A776-8E430B437B6C}" type="parTrans" cxnId="{E87B56C3-6AF7-44A1-B92F-E9B5EF89BBC2}">
      <dgm:prSet/>
      <dgm:spPr/>
      <dgm:t>
        <a:bodyPr/>
        <a:lstStyle/>
        <a:p>
          <a:endParaRPr lang="ru-RU"/>
        </a:p>
      </dgm:t>
    </dgm:pt>
    <dgm:pt modelId="{E0599EA6-34C6-449F-A6A5-7FE5C6E2F72A}" type="sibTrans" cxnId="{E87B56C3-6AF7-44A1-B92F-E9B5EF89BBC2}">
      <dgm:prSet/>
      <dgm:spPr/>
      <dgm:t>
        <a:bodyPr/>
        <a:lstStyle/>
        <a:p>
          <a:endParaRPr lang="ru-RU"/>
        </a:p>
      </dgm:t>
    </dgm:pt>
    <dgm:pt modelId="{C1EC61C8-7272-4A7C-A66D-AD70E3EFE44B}">
      <dgm:prSet phldrT="[Текст]"/>
      <dgm:spPr/>
      <dgm:t>
        <a:bodyPr/>
        <a:lstStyle/>
        <a:p>
          <a:r>
            <a:rPr lang="ru-RU" dirty="0"/>
            <a:t>Прием </a:t>
          </a:r>
          <a:r>
            <a:rPr lang="ru-RU"/>
            <a:t>товара от Поставщиков</a:t>
          </a:r>
          <a:endParaRPr lang="ru-RU" dirty="0"/>
        </a:p>
      </dgm:t>
    </dgm:pt>
    <dgm:pt modelId="{30AD99F2-013B-4669-8054-E4B9727D1EF4}" type="parTrans" cxnId="{BEF13508-F11D-412B-BF79-4AA7EE8670B4}">
      <dgm:prSet/>
      <dgm:spPr/>
      <dgm:t>
        <a:bodyPr/>
        <a:lstStyle/>
        <a:p>
          <a:endParaRPr lang="ru-RU"/>
        </a:p>
      </dgm:t>
    </dgm:pt>
    <dgm:pt modelId="{1A81CBB5-21F9-407E-A987-BDE9AE55A6CC}" type="sibTrans" cxnId="{BEF13508-F11D-412B-BF79-4AA7EE8670B4}">
      <dgm:prSet/>
      <dgm:spPr/>
      <dgm:t>
        <a:bodyPr/>
        <a:lstStyle/>
        <a:p>
          <a:endParaRPr lang="ru-RU"/>
        </a:p>
      </dgm:t>
    </dgm:pt>
    <dgm:pt modelId="{99BA8BA6-9BDB-4880-B899-9D736C62994F}">
      <dgm:prSet phldrT="[Текст]"/>
      <dgm:spPr/>
      <dgm:t>
        <a:bodyPr/>
        <a:lstStyle/>
        <a:p>
          <a:r>
            <a:rPr lang="ru-RU" dirty="0"/>
            <a:t>Комплектация и упаковка заказов В2С</a:t>
          </a:r>
        </a:p>
      </dgm:t>
    </dgm:pt>
    <dgm:pt modelId="{E1941B2E-5C04-48FE-BDD3-F771C57BB7B5}" type="parTrans" cxnId="{7089E78E-FF11-4210-9CC3-25D7695A6116}">
      <dgm:prSet/>
      <dgm:spPr/>
      <dgm:t>
        <a:bodyPr/>
        <a:lstStyle/>
        <a:p>
          <a:endParaRPr lang="ru-RU"/>
        </a:p>
      </dgm:t>
    </dgm:pt>
    <dgm:pt modelId="{055C2D1F-5BED-48CD-8ABA-4D0BCB1A89A7}" type="sibTrans" cxnId="{7089E78E-FF11-4210-9CC3-25D7695A6116}">
      <dgm:prSet/>
      <dgm:spPr/>
      <dgm:t>
        <a:bodyPr/>
        <a:lstStyle/>
        <a:p>
          <a:endParaRPr lang="ru-RU"/>
        </a:p>
      </dgm:t>
    </dgm:pt>
    <dgm:pt modelId="{AB8FD51F-F3E8-4F83-83FB-E7F29B614142}">
      <dgm:prSet phldrT="[Текст]"/>
      <dgm:spPr/>
      <dgm:t>
        <a:bodyPr/>
        <a:lstStyle/>
        <a:p>
          <a:r>
            <a:rPr lang="ru-RU" dirty="0"/>
            <a:t>Оформление документов</a:t>
          </a:r>
        </a:p>
      </dgm:t>
    </dgm:pt>
    <dgm:pt modelId="{662EA333-5B2E-443D-BB11-64C932679173}" type="parTrans" cxnId="{99B7E048-A19D-49EB-A213-93BEDAC9B827}">
      <dgm:prSet/>
      <dgm:spPr/>
      <dgm:t>
        <a:bodyPr/>
        <a:lstStyle/>
        <a:p>
          <a:endParaRPr lang="ru-RU"/>
        </a:p>
      </dgm:t>
    </dgm:pt>
    <dgm:pt modelId="{16F80426-45B6-42B5-BD9A-D0F0E67F4B56}" type="sibTrans" cxnId="{99B7E048-A19D-49EB-A213-93BEDAC9B827}">
      <dgm:prSet/>
      <dgm:spPr/>
      <dgm:t>
        <a:bodyPr/>
        <a:lstStyle/>
        <a:p>
          <a:endParaRPr lang="ru-RU"/>
        </a:p>
      </dgm:t>
    </dgm:pt>
    <dgm:pt modelId="{6376E8EF-0151-4213-9CD6-F945A65C969C}">
      <dgm:prSet phldrT="[Текст]"/>
      <dgm:spPr/>
      <dgm:t>
        <a:bodyPr/>
        <a:lstStyle/>
        <a:p>
          <a:r>
            <a:rPr lang="ru-RU" dirty="0"/>
            <a:t>Передача в доставку</a:t>
          </a:r>
        </a:p>
      </dgm:t>
    </dgm:pt>
    <dgm:pt modelId="{6A7404B0-57EE-494B-A0EF-C167A89B8C8E}" type="parTrans" cxnId="{5CDDF04A-7FD1-406A-A722-07FEB1D72759}">
      <dgm:prSet/>
      <dgm:spPr/>
      <dgm:t>
        <a:bodyPr/>
        <a:lstStyle/>
        <a:p>
          <a:endParaRPr lang="ru-RU"/>
        </a:p>
      </dgm:t>
    </dgm:pt>
    <dgm:pt modelId="{8CD39D6D-8EEC-4BB9-A829-C172A79A9819}" type="sibTrans" cxnId="{5CDDF04A-7FD1-406A-A722-07FEB1D72759}">
      <dgm:prSet/>
      <dgm:spPr/>
      <dgm:t>
        <a:bodyPr/>
        <a:lstStyle/>
        <a:p>
          <a:endParaRPr lang="ru-RU"/>
        </a:p>
      </dgm:t>
    </dgm:pt>
    <dgm:pt modelId="{EC66C552-CB21-4EF7-9701-09E2CC347CC7}">
      <dgm:prSet phldrT="[Текст]"/>
      <dgm:spPr/>
      <dgm:t>
        <a:bodyPr/>
        <a:lstStyle/>
        <a:p>
          <a:r>
            <a:rPr lang="en-US"/>
            <a:t>On line</a:t>
          </a:r>
          <a:r>
            <a:rPr lang="ru-RU"/>
            <a:t> комплектация и упаковка заказов В2С</a:t>
          </a:r>
          <a:endParaRPr lang="ru-RU" dirty="0"/>
        </a:p>
      </dgm:t>
    </dgm:pt>
    <dgm:pt modelId="{78782606-56D8-4E9C-AB06-69DE7E18F447}" type="parTrans" cxnId="{F94C5702-5472-43ED-BB91-CBA7ABEE9C96}">
      <dgm:prSet/>
      <dgm:spPr/>
      <dgm:t>
        <a:bodyPr/>
        <a:lstStyle/>
        <a:p>
          <a:endParaRPr lang="ru-RU"/>
        </a:p>
      </dgm:t>
    </dgm:pt>
    <dgm:pt modelId="{120C494B-EB9A-4464-AA25-D01DE8D5D576}" type="sibTrans" cxnId="{F94C5702-5472-43ED-BB91-CBA7ABEE9C96}">
      <dgm:prSet/>
      <dgm:spPr/>
      <dgm:t>
        <a:bodyPr/>
        <a:lstStyle/>
        <a:p>
          <a:endParaRPr lang="ru-RU"/>
        </a:p>
      </dgm:t>
    </dgm:pt>
    <dgm:pt modelId="{C8CBD8E1-4582-4A03-A4CD-92CAD9CAB4E0}">
      <dgm:prSet phldrT="[Текст]"/>
      <dgm:spPr/>
      <dgm:t>
        <a:bodyPr/>
        <a:lstStyle/>
        <a:p>
          <a:r>
            <a:rPr lang="ru-RU"/>
            <a:t>Оформление документов</a:t>
          </a:r>
          <a:endParaRPr lang="ru-RU" dirty="0"/>
        </a:p>
      </dgm:t>
    </dgm:pt>
    <dgm:pt modelId="{200375AF-8306-4AC2-B6F4-7583B2330781}" type="parTrans" cxnId="{D08AD704-C32F-4FB2-97E2-C8F94D80549E}">
      <dgm:prSet/>
      <dgm:spPr/>
      <dgm:t>
        <a:bodyPr/>
        <a:lstStyle/>
        <a:p>
          <a:endParaRPr lang="ru-RU"/>
        </a:p>
      </dgm:t>
    </dgm:pt>
    <dgm:pt modelId="{E625A568-E1C1-476C-9D48-AF885708BCCC}" type="sibTrans" cxnId="{D08AD704-C32F-4FB2-97E2-C8F94D80549E}">
      <dgm:prSet/>
      <dgm:spPr/>
      <dgm:t>
        <a:bodyPr/>
        <a:lstStyle/>
        <a:p>
          <a:endParaRPr lang="ru-RU"/>
        </a:p>
      </dgm:t>
    </dgm:pt>
    <dgm:pt modelId="{8673BB1C-7C15-461C-9B83-1D807F7493F9}">
      <dgm:prSet phldrT="[Текст]"/>
      <dgm:spPr/>
      <dgm:t>
        <a:bodyPr/>
        <a:lstStyle/>
        <a:p>
          <a:r>
            <a:rPr lang="ru-RU"/>
            <a:t>Передача в доставку</a:t>
          </a:r>
          <a:endParaRPr lang="ru-RU" dirty="0"/>
        </a:p>
      </dgm:t>
    </dgm:pt>
    <dgm:pt modelId="{AF4B9860-B696-4541-AE36-18A897B50B8E}" type="parTrans" cxnId="{7BE67971-0D65-424F-9975-AC7CB8B16731}">
      <dgm:prSet/>
      <dgm:spPr/>
      <dgm:t>
        <a:bodyPr/>
        <a:lstStyle/>
        <a:p>
          <a:endParaRPr lang="ru-RU"/>
        </a:p>
      </dgm:t>
    </dgm:pt>
    <dgm:pt modelId="{35642604-980C-4409-A89E-61FA605F655B}" type="sibTrans" cxnId="{7BE67971-0D65-424F-9975-AC7CB8B16731}">
      <dgm:prSet/>
      <dgm:spPr/>
      <dgm:t>
        <a:bodyPr/>
        <a:lstStyle/>
        <a:p>
          <a:endParaRPr lang="ru-RU"/>
        </a:p>
      </dgm:t>
    </dgm:pt>
    <dgm:pt modelId="{0525A579-6177-48F0-A0CC-8FA46430B5F3}" type="pres">
      <dgm:prSet presAssocID="{F6081E4F-F05A-4E2D-A8F8-E27D5A1C2E7B}" presName="linear" presStyleCnt="0">
        <dgm:presLayoutVars>
          <dgm:animLvl val="lvl"/>
          <dgm:resizeHandles val="exact"/>
        </dgm:presLayoutVars>
      </dgm:prSet>
      <dgm:spPr/>
    </dgm:pt>
    <dgm:pt modelId="{635B9F15-5A84-4BF4-87D6-6860BB1C1CEB}" type="pres">
      <dgm:prSet presAssocID="{D5B0B94D-7F9A-49BA-9A7D-EC519F9225E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E04F997-50A5-4936-AEBF-C3339CE3CDDB}" type="pres">
      <dgm:prSet presAssocID="{D5B0B94D-7F9A-49BA-9A7D-EC519F9225E6}" presName="childText" presStyleLbl="revTx" presStyleIdx="0" presStyleCnt="2">
        <dgm:presLayoutVars>
          <dgm:bulletEnabled val="1"/>
        </dgm:presLayoutVars>
      </dgm:prSet>
      <dgm:spPr/>
    </dgm:pt>
    <dgm:pt modelId="{9DDCC5DD-B9D1-4375-BEC5-99818D4C066F}" type="pres">
      <dgm:prSet presAssocID="{6FD07F5D-2345-4BC0-B369-B174CD1CEE94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6117A7A-FF52-49A2-A52A-90F528F43909}" type="pres">
      <dgm:prSet presAssocID="{6FD07F5D-2345-4BC0-B369-B174CD1CEE94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5CDDF04A-7FD1-406A-A722-07FEB1D72759}" srcId="{D5B0B94D-7F9A-49BA-9A7D-EC519F9225E6}" destId="{6376E8EF-0151-4213-9CD6-F945A65C969C}" srcOrd="3" destOrd="0" parTransId="{6A7404B0-57EE-494B-A0EF-C167A89B8C8E}" sibTransId="{8CD39D6D-8EEC-4BB9-A829-C172A79A9819}"/>
    <dgm:cxn modelId="{714F9D2A-C688-4BD2-801E-02C8ADEFB268}" type="presOf" srcId="{99BA8BA6-9BDB-4880-B899-9D736C62994F}" destId="{7E04F997-50A5-4936-AEBF-C3339CE3CDDB}" srcOrd="0" destOrd="1" presId="urn:microsoft.com/office/officeart/2005/8/layout/vList2"/>
    <dgm:cxn modelId="{FAC584EA-E568-45D5-8D47-D95AB58C8265}" type="presOf" srcId="{F6081E4F-F05A-4E2D-A8F8-E27D5A1C2E7B}" destId="{0525A579-6177-48F0-A0CC-8FA46430B5F3}" srcOrd="0" destOrd="0" presId="urn:microsoft.com/office/officeart/2005/8/layout/vList2"/>
    <dgm:cxn modelId="{54DF4D1D-1DA2-4EFD-A47A-CFF07012C2D1}" type="presOf" srcId="{EC66C552-CB21-4EF7-9701-09E2CC347CC7}" destId="{D6117A7A-FF52-49A2-A52A-90F528F43909}" srcOrd="0" destOrd="1" presId="urn:microsoft.com/office/officeart/2005/8/layout/vList2"/>
    <dgm:cxn modelId="{D08AD704-C32F-4FB2-97E2-C8F94D80549E}" srcId="{6FD07F5D-2345-4BC0-B369-B174CD1CEE94}" destId="{C8CBD8E1-4582-4A03-A4CD-92CAD9CAB4E0}" srcOrd="2" destOrd="0" parTransId="{200375AF-8306-4AC2-B6F4-7583B2330781}" sibTransId="{E625A568-E1C1-476C-9D48-AF885708BCCC}"/>
    <dgm:cxn modelId="{294C11F3-1405-4DDA-BE2B-FCDCC53CA501}" type="presOf" srcId="{C8CBD8E1-4582-4A03-A4CD-92CAD9CAB4E0}" destId="{D6117A7A-FF52-49A2-A52A-90F528F43909}" srcOrd="0" destOrd="2" presId="urn:microsoft.com/office/officeart/2005/8/layout/vList2"/>
    <dgm:cxn modelId="{C1DDDFB2-81F9-454C-B10C-009798430BB3}" type="presOf" srcId="{D5B0B94D-7F9A-49BA-9A7D-EC519F9225E6}" destId="{635B9F15-5A84-4BF4-87D6-6860BB1C1CEB}" srcOrd="0" destOrd="0" presId="urn:microsoft.com/office/officeart/2005/8/layout/vList2"/>
    <dgm:cxn modelId="{7089E78E-FF11-4210-9CC3-25D7695A6116}" srcId="{D5B0B94D-7F9A-49BA-9A7D-EC519F9225E6}" destId="{99BA8BA6-9BDB-4880-B899-9D736C62994F}" srcOrd="1" destOrd="0" parTransId="{E1941B2E-5C04-48FE-BDD3-F771C57BB7B5}" sibTransId="{055C2D1F-5BED-48CD-8ABA-4D0BCB1A89A7}"/>
    <dgm:cxn modelId="{7BE67971-0D65-424F-9975-AC7CB8B16731}" srcId="{6FD07F5D-2345-4BC0-B369-B174CD1CEE94}" destId="{8673BB1C-7C15-461C-9B83-1D807F7493F9}" srcOrd="3" destOrd="0" parTransId="{AF4B9860-B696-4541-AE36-18A897B50B8E}" sibTransId="{35642604-980C-4409-A89E-61FA605F655B}"/>
    <dgm:cxn modelId="{1C66099E-EFEC-4024-B087-D3A21081F868}" type="presOf" srcId="{6FD07F5D-2345-4BC0-B369-B174CD1CEE94}" destId="{9DDCC5DD-B9D1-4375-BEC5-99818D4C066F}" srcOrd="0" destOrd="0" presId="urn:microsoft.com/office/officeart/2005/8/layout/vList2"/>
    <dgm:cxn modelId="{9830ADE8-9923-4328-B82F-DA2D66AA5D4C}" type="presOf" srcId="{42737C94-4A1C-43E4-828D-88FB72375846}" destId="{7E04F997-50A5-4936-AEBF-C3339CE3CDDB}" srcOrd="0" destOrd="0" presId="urn:microsoft.com/office/officeart/2005/8/layout/vList2"/>
    <dgm:cxn modelId="{A41FE044-D892-4AFB-AB2F-45B036F852B9}" type="presOf" srcId="{C1EC61C8-7272-4A7C-A66D-AD70E3EFE44B}" destId="{D6117A7A-FF52-49A2-A52A-90F528F43909}" srcOrd="0" destOrd="0" presId="urn:microsoft.com/office/officeart/2005/8/layout/vList2"/>
    <dgm:cxn modelId="{A09AD703-E492-47E9-B56C-D758264D3F77}" type="presOf" srcId="{8673BB1C-7C15-461C-9B83-1D807F7493F9}" destId="{D6117A7A-FF52-49A2-A52A-90F528F43909}" srcOrd="0" destOrd="3" presId="urn:microsoft.com/office/officeart/2005/8/layout/vList2"/>
    <dgm:cxn modelId="{69CBD766-3F6E-466A-95C4-0FC17943D9F3}" type="presOf" srcId="{6376E8EF-0151-4213-9CD6-F945A65C969C}" destId="{7E04F997-50A5-4936-AEBF-C3339CE3CDDB}" srcOrd="0" destOrd="3" presId="urn:microsoft.com/office/officeart/2005/8/layout/vList2"/>
    <dgm:cxn modelId="{F94C5702-5472-43ED-BB91-CBA7ABEE9C96}" srcId="{6FD07F5D-2345-4BC0-B369-B174CD1CEE94}" destId="{EC66C552-CB21-4EF7-9701-09E2CC347CC7}" srcOrd="1" destOrd="0" parTransId="{78782606-56D8-4E9C-AB06-69DE7E18F447}" sibTransId="{120C494B-EB9A-4464-AA25-D01DE8D5D576}"/>
    <dgm:cxn modelId="{BEF13508-F11D-412B-BF79-4AA7EE8670B4}" srcId="{6FD07F5D-2345-4BC0-B369-B174CD1CEE94}" destId="{C1EC61C8-7272-4A7C-A66D-AD70E3EFE44B}" srcOrd="0" destOrd="0" parTransId="{30AD99F2-013B-4669-8054-E4B9727D1EF4}" sibTransId="{1A81CBB5-21F9-407E-A987-BDE9AE55A6CC}"/>
    <dgm:cxn modelId="{00F086F6-C60B-47D2-A6AE-3DD15C5E9FA8}" srcId="{D5B0B94D-7F9A-49BA-9A7D-EC519F9225E6}" destId="{42737C94-4A1C-43E4-828D-88FB72375846}" srcOrd="0" destOrd="0" parTransId="{8CFD535E-564C-4127-893F-99ED5D42D7EE}" sibTransId="{4293DEE8-7465-4E71-BBB5-79B17DA384EF}"/>
    <dgm:cxn modelId="{99B7E048-A19D-49EB-A213-93BEDAC9B827}" srcId="{D5B0B94D-7F9A-49BA-9A7D-EC519F9225E6}" destId="{AB8FD51F-F3E8-4F83-83FB-E7F29B614142}" srcOrd="2" destOrd="0" parTransId="{662EA333-5B2E-443D-BB11-64C932679173}" sibTransId="{16F80426-45B6-42B5-BD9A-D0F0E67F4B56}"/>
    <dgm:cxn modelId="{E87B56C3-6AF7-44A1-B92F-E9B5EF89BBC2}" srcId="{F6081E4F-F05A-4E2D-A8F8-E27D5A1C2E7B}" destId="{6FD07F5D-2345-4BC0-B369-B174CD1CEE94}" srcOrd="1" destOrd="0" parTransId="{B4CD1C17-1CAD-4D27-A776-8E430B437B6C}" sibTransId="{E0599EA6-34C6-449F-A6A5-7FE5C6E2F72A}"/>
    <dgm:cxn modelId="{4B0D1167-A492-423A-BC60-73FF8FC8FFB4}" type="presOf" srcId="{AB8FD51F-F3E8-4F83-83FB-E7F29B614142}" destId="{7E04F997-50A5-4936-AEBF-C3339CE3CDDB}" srcOrd="0" destOrd="2" presId="urn:microsoft.com/office/officeart/2005/8/layout/vList2"/>
    <dgm:cxn modelId="{A46AB807-94BE-4EFE-AABC-250BC0F9E23C}" srcId="{F6081E4F-F05A-4E2D-A8F8-E27D5A1C2E7B}" destId="{D5B0B94D-7F9A-49BA-9A7D-EC519F9225E6}" srcOrd="0" destOrd="0" parTransId="{736C2875-A3CF-4D4A-842B-C6E782240D63}" sibTransId="{C2F16A14-CAC9-493B-BD05-C5E4154D1DE2}"/>
    <dgm:cxn modelId="{79F3AD75-3D63-4BBF-9BDA-229189586A8D}" type="presParOf" srcId="{0525A579-6177-48F0-A0CC-8FA46430B5F3}" destId="{635B9F15-5A84-4BF4-87D6-6860BB1C1CEB}" srcOrd="0" destOrd="0" presId="urn:microsoft.com/office/officeart/2005/8/layout/vList2"/>
    <dgm:cxn modelId="{44F6C22C-3B41-4307-BFB0-7477E4DB5173}" type="presParOf" srcId="{0525A579-6177-48F0-A0CC-8FA46430B5F3}" destId="{7E04F997-50A5-4936-AEBF-C3339CE3CDDB}" srcOrd="1" destOrd="0" presId="urn:microsoft.com/office/officeart/2005/8/layout/vList2"/>
    <dgm:cxn modelId="{7D1BF3BC-B09B-47E0-B0D9-5613F9BC25D5}" type="presParOf" srcId="{0525A579-6177-48F0-A0CC-8FA46430B5F3}" destId="{9DDCC5DD-B9D1-4375-BEC5-99818D4C066F}" srcOrd="2" destOrd="0" presId="urn:microsoft.com/office/officeart/2005/8/layout/vList2"/>
    <dgm:cxn modelId="{89704349-75B2-4815-A8DB-89A50B4E253B}" type="presParOf" srcId="{0525A579-6177-48F0-A0CC-8FA46430B5F3}" destId="{D6117A7A-FF52-49A2-A52A-90F528F4390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AF8231-33A2-4E47-A220-458D71C429FE}" type="doc">
      <dgm:prSet loTypeId="urn:microsoft.com/office/officeart/2005/8/layout/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251373E-48A6-4A36-9DEA-38D0F04B84E0}">
      <dgm:prSet phldrT="[Текст]" custT="1"/>
      <dgm:spPr/>
      <dgm:t>
        <a:bodyPr/>
        <a:lstStyle/>
        <a:p>
          <a:r>
            <a:rPr lang="ru-RU" sz="1800" b="1" dirty="0">
              <a:solidFill>
                <a:schemeClr val="tx1"/>
              </a:solidFill>
              <a:latin typeface="Circe" panose="020B0502020203020203"/>
            </a:rPr>
            <a:t>Первая миля, доставка на склад</a:t>
          </a:r>
        </a:p>
      </dgm:t>
    </dgm:pt>
    <dgm:pt modelId="{29BAD144-78C1-4534-B7CD-8F389C793CAD}" type="parTrans" cxnId="{35F5C136-AB05-4DCD-83E3-593B16C82683}">
      <dgm:prSet/>
      <dgm:spPr/>
      <dgm:t>
        <a:bodyPr/>
        <a:lstStyle/>
        <a:p>
          <a:endParaRPr lang="ru-RU" sz="1600"/>
        </a:p>
      </dgm:t>
    </dgm:pt>
    <dgm:pt modelId="{B020863B-B345-4223-BF1D-62B99EC90ABC}" type="sibTrans" cxnId="{35F5C136-AB05-4DCD-83E3-593B16C82683}">
      <dgm:prSet/>
      <dgm:spPr/>
      <dgm:t>
        <a:bodyPr/>
        <a:lstStyle/>
        <a:p>
          <a:endParaRPr lang="ru-RU" sz="1600"/>
        </a:p>
      </dgm:t>
    </dgm:pt>
    <dgm:pt modelId="{BF1E7665-4526-4BCC-8E88-BCE0CB49E123}">
      <dgm:prSet phldrT="[Текст]" custT="1"/>
      <dgm:spPr/>
      <dgm:t>
        <a:bodyPr/>
        <a:lstStyle/>
        <a:p>
          <a:r>
            <a:rPr lang="ru-RU" sz="1800" b="1" dirty="0">
              <a:solidFill>
                <a:schemeClr val="tx1"/>
              </a:solidFill>
              <a:latin typeface="Circe" panose="020B0502020203020203"/>
            </a:rPr>
            <a:t>Магистральная доставка автотранспортом</a:t>
          </a:r>
        </a:p>
      </dgm:t>
    </dgm:pt>
    <dgm:pt modelId="{4EFF64CD-3A4C-4180-9224-E02E506A4F39}" type="parTrans" cxnId="{0C185729-18C3-4361-83B0-0AD5E1239AF4}">
      <dgm:prSet/>
      <dgm:spPr/>
      <dgm:t>
        <a:bodyPr/>
        <a:lstStyle/>
        <a:p>
          <a:endParaRPr lang="ru-RU" sz="1600"/>
        </a:p>
      </dgm:t>
    </dgm:pt>
    <dgm:pt modelId="{375B1F85-925A-473B-8129-199CB6B4FDDE}" type="sibTrans" cxnId="{0C185729-18C3-4361-83B0-0AD5E1239AF4}">
      <dgm:prSet/>
      <dgm:spPr/>
      <dgm:t>
        <a:bodyPr/>
        <a:lstStyle/>
        <a:p>
          <a:endParaRPr lang="ru-RU" sz="1600"/>
        </a:p>
      </dgm:t>
    </dgm:pt>
    <dgm:pt modelId="{F0FBE057-9406-449D-9419-CCDB4EA4EDD2}">
      <dgm:prSet phldrT="[Текст]" custT="1"/>
      <dgm:spPr/>
      <dgm:t>
        <a:bodyPr/>
        <a:lstStyle/>
        <a:p>
          <a:r>
            <a:rPr lang="ru-RU" sz="1800" b="1" dirty="0">
              <a:solidFill>
                <a:schemeClr val="tx1"/>
              </a:solidFill>
              <a:latin typeface="Circe" panose="020B0502020203020203"/>
            </a:rPr>
            <a:t>Авиа доставка, экспресс</a:t>
          </a:r>
        </a:p>
      </dgm:t>
    </dgm:pt>
    <dgm:pt modelId="{1549A600-0810-4A97-B4B1-F3BC7D9E4D5C}" type="parTrans" cxnId="{3E9C0B76-ADDC-425A-BD6C-A250BECF11BA}">
      <dgm:prSet/>
      <dgm:spPr/>
      <dgm:t>
        <a:bodyPr/>
        <a:lstStyle/>
        <a:p>
          <a:endParaRPr lang="ru-RU" sz="1600"/>
        </a:p>
      </dgm:t>
    </dgm:pt>
    <dgm:pt modelId="{79809181-3460-45A7-BA18-A2C062B91DD0}" type="sibTrans" cxnId="{3E9C0B76-ADDC-425A-BD6C-A250BECF11BA}">
      <dgm:prSet/>
      <dgm:spPr/>
      <dgm:t>
        <a:bodyPr/>
        <a:lstStyle/>
        <a:p>
          <a:endParaRPr lang="ru-RU" sz="1600"/>
        </a:p>
      </dgm:t>
    </dgm:pt>
    <dgm:pt modelId="{78862CD2-CFD2-4A51-9B80-115FF1468177}" type="pres">
      <dgm:prSet presAssocID="{66AF8231-33A2-4E47-A220-458D71C429FE}" presName="linear" presStyleCnt="0">
        <dgm:presLayoutVars>
          <dgm:dir/>
          <dgm:animLvl val="lvl"/>
          <dgm:resizeHandles val="exact"/>
        </dgm:presLayoutVars>
      </dgm:prSet>
      <dgm:spPr/>
    </dgm:pt>
    <dgm:pt modelId="{0902F21E-635C-446B-8577-985B30C57667}" type="pres">
      <dgm:prSet presAssocID="{9251373E-48A6-4A36-9DEA-38D0F04B84E0}" presName="parentLin" presStyleCnt="0"/>
      <dgm:spPr/>
    </dgm:pt>
    <dgm:pt modelId="{5B2ECDB2-EF60-45B8-AAD1-DBDE43BD18C7}" type="pres">
      <dgm:prSet presAssocID="{9251373E-48A6-4A36-9DEA-38D0F04B84E0}" presName="parentLeftMargin" presStyleLbl="node1" presStyleIdx="0" presStyleCnt="3"/>
      <dgm:spPr/>
    </dgm:pt>
    <dgm:pt modelId="{443669B4-4D40-4378-B9E5-2F6A812EB545}" type="pres">
      <dgm:prSet presAssocID="{9251373E-48A6-4A36-9DEA-38D0F04B84E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6FCA557-E800-4DCD-9B5E-05E2A151B26E}" type="pres">
      <dgm:prSet presAssocID="{9251373E-48A6-4A36-9DEA-38D0F04B84E0}" presName="negativeSpace" presStyleCnt="0"/>
      <dgm:spPr/>
    </dgm:pt>
    <dgm:pt modelId="{7A66AF79-9A35-468C-A961-95447D7D4466}" type="pres">
      <dgm:prSet presAssocID="{9251373E-48A6-4A36-9DEA-38D0F04B84E0}" presName="childText" presStyleLbl="conFgAcc1" presStyleIdx="0" presStyleCnt="3">
        <dgm:presLayoutVars>
          <dgm:bulletEnabled val="1"/>
        </dgm:presLayoutVars>
      </dgm:prSet>
      <dgm:spPr/>
    </dgm:pt>
    <dgm:pt modelId="{034CA5EF-0DC1-41C8-8D16-52F42A86B1AD}" type="pres">
      <dgm:prSet presAssocID="{B020863B-B345-4223-BF1D-62B99EC90ABC}" presName="spaceBetweenRectangles" presStyleCnt="0"/>
      <dgm:spPr/>
    </dgm:pt>
    <dgm:pt modelId="{3B35D597-B6B7-4BCF-9314-1062DB4AD9EC}" type="pres">
      <dgm:prSet presAssocID="{BF1E7665-4526-4BCC-8E88-BCE0CB49E123}" presName="parentLin" presStyleCnt="0"/>
      <dgm:spPr/>
    </dgm:pt>
    <dgm:pt modelId="{D4310D85-F947-494B-9621-43DE72C0643C}" type="pres">
      <dgm:prSet presAssocID="{BF1E7665-4526-4BCC-8E88-BCE0CB49E123}" presName="parentLeftMargin" presStyleLbl="node1" presStyleIdx="0" presStyleCnt="3"/>
      <dgm:spPr/>
    </dgm:pt>
    <dgm:pt modelId="{E2F0AE9F-60F8-4E3E-9E86-852606FC11FB}" type="pres">
      <dgm:prSet presAssocID="{BF1E7665-4526-4BCC-8E88-BCE0CB49E12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2663325-7D7D-41FC-99EC-EE0D86986D6D}" type="pres">
      <dgm:prSet presAssocID="{BF1E7665-4526-4BCC-8E88-BCE0CB49E123}" presName="negativeSpace" presStyleCnt="0"/>
      <dgm:spPr/>
    </dgm:pt>
    <dgm:pt modelId="{0656D189-A1A2-4541-92DF-2007F889A3A6}" type="pres">
      <dgm:prSet presAssocID="{BF1E7665-4526-4BCC-8E88-BCE0CB49E123}" presName="childText" presStyleLbl="conFgAcc1" presStyleIdx="1" presStyleCnt="3">
        <dgm:presLayoutVars>
          <dgm:bulletEnabled val="1"/>
        </dgm:presLayoutVars>
      </dgm:prSet>
      <dgm:spPr/>
    </dgm:pt>
    <dgm:pt modelId="{BBEF776F-AFA5-4270-A8AE-7B9E0C709525}" type="pres">
      <dgm:prSet presAssocID="{375B1F85-925A-473B-8129-199CB6B4FDDE}" presName="spaceBetweenRectangles" presStyleCnt="0"/>
      <dgm:spPr/>
    </dgm:pt>
    <dgm:pt modelId="{23AD4FFC-0AEB-4D8D-BA56-726087693353}" type="pres">
      <dgm:prSet presAssocID="{F0FBE057-9406-449D-9419-CCDB4EA4EDD2}" presName="parentLin" presStyleCnt="0"/>
      <dgm:spPr/>
    </dgm:pt>
    <dgm:pt modelId="{008E843E-6EFF-4474-B758-B1C56E3F10DD}" type="pres">
      <dgm:prSet presAssocID="{F0FBE057-9406-449D-9419-CCDB4EA4EDD2}" presName="parentLeftMargin" presStyleLbl="node1" presStyleIdx="1" presStyleCnt="3"/>
      <dgm:spPr/>
    </dgm:pt>
    <dgm:pt modelId="{7AA8A604-AEDD-40B1-9F8A-F2E808C9ADFC}" type="pres">
      <dgm:prSet presAssocID="{F0FBE057-9406-449D-9419-CCDB4EA4EDD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775312E6-13DC-44DD-874A-0B69AD19213D}" type="pres">
      <dgm:prSet presAssocID="{F0FBE057-9406-449D-9419-CCDB4EA4EDD2}" presName="negativeSpace" presStyleCnt="0"/>
      <dgm:spPr/>
    </dgm:pt>
    <dgm:pt modelId="{3FF0268F-1D67-4394-9814-AC5C26520A86}" type="pres">
      <dgm:prSet presAssocID="{F0FBE057-9406-449D-9419-CCDB4EA4EDD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3E17086-5662-44C4-9B56-7F9DB16DAF09}" type="presOf" srcId="{BF1E7665-4526-4BCC-8E88-BCE0CB49E123}" destId="{E2F0AE9F-60F8-4E3E-9E86-852606FC11FB}" srcOrd="1" destOrd="0" presId="urn:microsoft.com/office/officeart/2005/8/layout/list1"/>
    <dgm:cxn modelId="{434EC7E2-0512-4CDD-8816-AA1D81C774EA}" type="presOf" srcId="{F0FBE057-9406-449D-9419-CCDB4EA4EDD2}" destId="{008E843E-6EFF-4474-B758-B1C56E3F10DD}" srcOrd="0" destOrd="0" presId="urn:microsoft.com/office/officeart/2005/8/layout/list1"/>
    <dgm:cxn modelId="{ABD5324A-087A-4853-B462-4CEB81EAA238}" type="presOf" srcId="{F0FBE057-9406-449D-9419-CCDB4EA4EDD2}" destId="{7AA8A604-AEDD-40B1-9F8A-F2E808C9ADFC}" srcOrd="1" destOrd="0" presId="urn:microsoft.com/office/officeart/2005/8/layout/list1"/>
    <dgm:cxn modelId="{B38ABED4-9E5B-4A12-8BE1-0D15F7B4A868}" type="presOf" srcId="{66AF8231-33A2-4E47-A220-458D71C429FE}" destId="{78862CD2-CFD2-4A51-9B80-115FF1468177}" srcOrd="0" destOrd="0" presId="urn:microsoft.com/office/officeart/2005/8/layout/list1"/>
    <dgm:cxn modelId="{77F6D3E0-EED7-415D-9A97-A06F760929F3}" type="presOf" srcId="{9251373E-48A6-4A36-9DEA-38D0F04B84E0}" destId="{443669B4-4D40-4378-B9E5-2F6A812EB545}" srcOrd="1" destOrd="0" presId="urn:microsoft.com/office/officeart/2005/8/layout/list1"/>
    <dgm:cxn modelId="{0C185729-18C3-4361-83B0-0AD5E1239AF4}" srcId="{66AF8231-33A2-4E47-A220-458D71C429FE}" destId="{BF1E7665-4526-4BCC-8E88-BCE0CB49E123}" srcOrd="1" destOrd="0" parTransId="{4EFF64CD-3A4C-4180-9224-E02E506A4F39}" sibTransId="{375B1F85-925A-473B-8129-199CB6B4FDDE}"/>
    <dgm:cxn modelId="{35F5C136-AB05-4DCD-83E3-593B16C82683}" srcId="{66AF8231-33A2-4E47-A220-458D71C429FE}" destId="{9251373E-48A6-4A36-9DEA-38D0F04B84E0}" srcOrd="0" destOrd="0" parTransId="{29BAD144-78C1-4534-B7CD-8F389C793CAD}" sibTransId="{B020863B-B345-4223-BF1D-62B99EC90ABC}"/>
    <dgm:cxn modelId="{7064E78F-FC16-4E54-AC48-FF53E2AA87E5}" type="presOf" srcId="{9251373E-48A6-4A36-9DEA-38D0F04B84E0}" destId="{5B2ECDB2-EF60-45B8-AAD1-DBDE43BD18C7}" srcOrd="0" destOrd="0" presId="urn:microsoft.com/office/officeart/2005/8/layout/list1"/>
    <dgm:cxn modelId="{03ECF3FD-30C8-49D1-8859-0A994566E532}" type="presOf" srcId="{BF1E7665-4526-4BCC-8E88-BCE0CB49E123}" destId="{D4310D85-F947-494B-9621-43DE72C0643C}" srcOrd="0" destOrd="0" presId="urn:microsoft.com/office/officeart/2005/8/layout/list1"/>
    <dgm:cxn modelId="{3E9C0B76-ADDC-425A-BD6C-A250BECF11BA}" srcId="{66AF8231-33A2-4E47-A220-458D71C429FE}" destId="{F0FBE057-9406-449D-9419-CCDB4EA4EDD2}" srcOrd="2" destOrd="0" parTransId="{1549A600-0810-4A97-B4B1-F3BC7D9E4D5C}" sibTransId="{79809181-3460-45A7-BA18-A2C062B91DD0}"/>
    <dgm:cxn modelId="{0A4686E0-AD05-4E74-A37E-AA7B77EEFC12}" type="presParOf" srcId="{78862CD2-CFD2-4A51-9B80-115FF1468177}" destId="{0902F21E-635C-446B-8577-985B30C57667}" srcOrd="0" destOrd="0" presId="urn:microsoft.com/office/officeart/2005/8/layout/list1"/>
    <dgm:cxn modelId="{013F5768-5EF9-470D-A430-397B7E7A972F}" type="presParOf" srcId="{0902F21E-635C-446B-8577-985B30C57667}" destId="{5B2ECDB2-EF60-45B8-AAD1-DBDE43BD18C7}" srcOrd="0" destOrd="0" presId="urn:microsoft.com/office/officeart/2005/8/layout/list1"/>
    <dgm:cxn modelId="{8D3680EA-7EAC-40FF-A550-89A324C2CD65}" type="presParOf" srcId="{0902F21E-635C-446B-8577-985B30C57667}" destId="{443669B4-4D40-4378-B9E5-2F6A812EB545}" srcOrd="1" destOrd="0" presId="urn:microsoft.com/office/officeart/2005/8/layout/list1"/>
    <dgm:cxn modelId="{A650029A-7AD7-47EF-B340-99BBFE802CF2}" type="presParOf" srcId="{78862CD2-CFD2-4A51-9B80-115FF1468177}" destId="{06FCA557-E800-4DCD-9B5E-05E2A151B26E}" srcOrd="1" destOrd="0" presId="urn:microsoft.com/office/officeart/2005/8/layout/list1"/>
    <dgm:cxn modelId="{D084C6AB-F82B-407B-9374-A15978960894}" type="presParOf" srcId="{78862CD2-CFD2-4A51-9B80-115FF1468177}" destId="{7A66AF79-9A35-468C-A961-95447D7D4466}" srcOrd="2" destOrd="0" presId="urn:microsoft.com/office/officeart/2005/8/layout/list1"/>
    <dgm:cxn modelId="{3B839204-B4DB-4E65-B439-85ADC9A8ED34}" type="presParOf" srcId="{78862CD2-CFD2-4A51-9B80-115FF1468177}" destId="{034CA5EF-0DC1-41C8-8D16-52F42A86B1AD}" srcOrd="3" destOrd="0" presId="urn:microsoft.com/office/officeart/2005/8/layout/list1"/>
    <dgm:cxn modelId="{291E23D8-4483-4725-864D-32D7298D8065}" type="presParOf" srcId="{78862CD2-CFD2-4A51-9B80-115FF1468177}" destId="{3B35D597-B6B7-4BCF-9314-1062DB4AD9EC}" srcOrd="4" destOrd="0" presId="urn:microsoft.com/office/officeart/2005/8/layout/list1"/>
    <dgm:cxn modelId="{270E3474-2F3A-4A49-86EA-235B713CBDA7}" type="presParOf" srcId="{3B35D597-B6B7-4BCF-9314-1062DB4AD9EC}" destId="{D4310D85-F947-494B-9621-43DE72C0643C}" srcOrd="0" destOrd="0" presId="urn:microsoft.com/office/officeart/2005/8/layout/list1"/>
    <dgm:cxn modelId="{288C1A11-D5B3-4733-8472-A4FE009996F6}" type="presParOf" srcId="{3B35D597-B6B7-4BCF-9314-1062DB4AD9EC}" destId="{E2F0AE9F-60F8-4E3E-9E86-852606FC11FB}" srcOrd="1" destOrd="0" presId="urn:microsoft.com/office/officeart/2005/8/layout/list1"/>
    <dgm:cxn modelId="{EC60CD20-87DC-4386-BCC6-3EE311A14FF4}" type="presParOf" srcId="{78862CD2-CFD2-4A51-9B80-115FF1468177}" destId="{52663325-7D7D-41FC-99EC-EE0D86986D6D}" srcOrd="5" destOrd="0" presId="urn:microsoft.com/office/officeart/2005/8/layout/list1"/>
    <dgm:cxn modelId="{C02458E9-DB88-4D30-8EFB-9FE3525E06CE}" type="presParOf" srcId="{78862CD2-CFD2-4A51-9B80-115FF1468177}" destId="{0656D189-A1A2-4541-92DF-2007F889A3A6}" srcOrd="6" destOrd="0" presId="urn:microsoft.com/office/officeart/2005/8/layout/list1"/>
    <dgm:cxn modelId="{B4CC2102-D7AA-4FF7-8227-FDB7FDA5F66C}" type="presParOf" srcId="{78862CD2-CFD2-4A51-9B80-115FF1468177}" destId="{BBEF776F-AFA5-4270-A8AE-7B9E0C709525}" srcOrd="7" destOrd="0" presId="urn:microsoft.com/office/officeart/2005/8/layout/list1"/>
    <dgm:cxn modelId="{360AD226-3822-43FD-B367-357959076877}" type="presParOf" srcId="{78862CD2-CFD2-4A51-9B80-115FF1468177}" destId="{23AD4FFC-0AEB-4D8D-BA56-726087693353}" srcOrd="8" destOrd="0" presId="urn:microsoft.com/office/officeart/2005/8/layout/list1"/>
    <dgm:cxn modelId="{DBE9D7D1-6F0E-4421-8823-C1E35F295668}" type="presParOf" srcId="{23AD4FFC-0AEB-4D8D-BA56-726087693353}" destId="{008E843E-6EFF-4474-B758-B1C56E3F10DD}" srcOrd="0" destOrd="0" presId="urn:microsoft.com/office/officeart/2005/8/layout/list1"/>
    <dgm:cxn modelId="{6E81C2AC-A87D-4A47-BA37-1FE23DC0F257}" type="presParOf" srcId="{23AD4FFC-0AEB-4D8D-BA56-726087693353}" destId="{7AA8A604-AEDD-40B1-9F8A-F2E808C9ADFC}" srcOrd="1" destOrd="0" presId="urn:microsoft.com/office/officeart/2005/8/layout/list1"/>
    <dgm:cxn modelId="{22DDDE72-20C9-4D7D-B33E-B6A5F3036E19}" type="presParOf" srcId="{78862CD2-CFD2-4A51-9B80-115FF1468177}" destId="{775312E6-13DC-44DD-874A-0B69AD19213D}" srcOrd="9" destOrd="0" presId="urn:microsoft.com/office/officeart/2005/8/layout/list1"/>
    <dgm:cxn modelId="{B6C75DF3-5F08-48EA-B0C0-B2E46CE663FD}" type="presParOf" srcId="{78862CD2-CFD2-4A51-9B80-115FF1468177}" destId="{3FF0268F-1D67-4394-9814-AC5C26520A8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6E37202-0914-49B9-B464-E01F8C5430A5}" type="doc">
      <dgm:prSet loTypeId="urn:microsoft.com/office/officeart/2005/8/layout/hProcess9" loCatId="process" qsTypeId="urn:microsoft.com/office/officeart/2005/8/quickstyle/3d2" qsCatId="3D" csTypeId="urn:microsoft.com/office/officeart/2005/8/colors/accent1_2" csCatId="accent1" phldr="1"/>
      <dgm:spPr/>
    </dgm:pt>
    <dgm:pt modelId="{4961B44F-E9B6-426B-A57A-C0784D2E8D14}">
      <dgm:prSet phldrT="[Текст]" custT="1"/>
      <dgm:spPr/>
      <dgm:t>
        <a:bodyPr/>
        <a:lstStyle/>
        <a:p>
          <a:r>
            <a:rPr lang="ru-RU" sz="1400" b="1" dirty="0">
              <a:solidFill>
                <a:schemeClr val="tx1"/>
              </a:solidFill>
              <a:latin typeface="Circe"/>
            </a:rPr>
            <a:t>Курьерская интервальная доставка</a:t>
          </a:r>
        </a:p>
      </dgm:t>
    </dgm:pt>
    <dgm:pt modelId="{8A4F6E54-212C-4311-9ACC-7285B16765B6}" type="parTrans" cxnId="{C7775836-5F6A-42CF-967C-183BE5434F0A}">
      <dgm:prSet/>
      <dgm:spPr/>
      <dgm:t>
        <a:bodyPr/>
        <a:lstStyle/>
        <a:p>
          <a:endParaRPr lang="ru-RU"/>
        </a:p>
      </dgm:t>
    </dgm:pt>
    <dgm:pt modelId="{FFA63715-D70C-4795-A34B-9D00F4416FB8}" type="sibTrans" cxnId="{C7775836-5F6A-42CF-967C-183BE5434F0A}">
      <dgm:prSet/>
      <dgm:spPr/>
      <dgm:t>
        <a:bodyPr/>
        <a:lstStyle/>
        <a:p>
          <a:endParaRPr lang="ru-RU"/>
        </a:p>
      </dgm:t>
    </dgm:pt>
    <dgm:pt modelId="{50EC3FB5-51E9-4C5B-9DBF-24A7EF0576C8}">
      <dgm:prSet phldrT="[Текст]" custT="1"/>
      <dgm:spPr/>
      <dgm:t>
        <a:bodyPr/>
        <a:lstStyle/>
        <a:p>
          <a:r>
            <a:rPr lang="ru-RU" sz="1400" b="1" dirty="0">
              <a:solidFill>
                <a:schemeClr val="tx1"/>
              </a:solidFill>
              <a:latin typeface="Circe"/>
            </a:rPr>
            <a:t>Частичный выкуп</a:t>
          </a:r>
        </a:p>
      </dgm:t>
    </dgm:pt>
    <dgm:pt modelId="{EFDCC0B4-EBD3-4A21-808E-AB2A7609F05A}" type="parTrans" cxnId="{810F8A40-F9A3-43D2-95E7-F76D007F4C0A}">
      <dgm:prSet/>
      <dgm:spPr/>
      <dgm:t>
        <a:bodyPr/>
        <a:lstStyle/>
        <a:p>
          <a:endParaRPr lang="ru-RU"/>
        </a:p>
      </dgm:t>
    </dgm:pt>
    <dgm:pt modelId="{51E55218-4843-4F6A-824A-5496C24C59EB}" type="sibTrans" cxnId="{810F8A40-F9A3-43D2-95E7-F76D007F4C0A}">
      <dgm:prSet/>
      <dgm:spPr/>
      <dgm:t>
        <a:bodyPr/>
        <a:lstStyle/>
        <a:p>
          <a:endParaRPr lang="ru-RU"/>
        </a:p>
      </dgm:t>
    </dgm:pt>
    <dgm:pt modelId="{4D85EC2F-0B51-4910-8842-C4285F747097}">
      <dgm:prSet phldrT="[Текст]" custT="1"/>
      <dgm:spPr/>
      <dgm:t>
        <a:bodyPr/>
        <a:lstStyle/>
        <a:p>
          <a:r>
            <a:rPr lang="ru-RU" sz="1300" b="1" dirty="0">
              <a:solidFill>
                <a:schemeClr val="tx1"/>
              </a:solidFill>
              <a:latin typeface="Circe"/>
            </a:rPr>
            <a:t>Услуги торгового представителя</a:t>
          </a:r>
        </a:p>
      </dgm:t>
    </dgm:pt>
    <dgm:pt modelId="{01B731C2-F648-45FC-8319-9CAFC0CEF701}" type="parTrans" cxnId="{659A1B78-9A2C-4ED9-B0C4-2A7FA6A25BB5}">
      <dgm:prSet/>
      <dgm:spPr/>
      <dgm:t>
        <a:bodyPr/>
        <a:lstStyle/>
        <a:p>
          <a:endParaRPr lang="ru-RU"/>
        </a:p>
      </dgm:t>
    </dgm:pt>
    <dgm:pt modelId="{11ECA7B1-7E79-4FD8-9C3F-6D4A13B31175}" type="sibTrans" cxnId="{659A1B78-9A2C-4ED9-B0C4-2A7FA6A25BB5}">
      <dgm:prSet/>
      <dgm:spPr/>
      <dgm:t>
        <a:bodyPr/>
        <a:lstStyle/>
        <a:p>
          <a:endParaRPr lang="ru-RU"/>
        </a:p>
      </dgm:t>
    </dgm:pt>
    <dgm:pt modelId="{117F3EFE-292F-4482-837D-D5294DC36F56}">
      <dgm:prSet phldrT="[Текст]" custT="1"/>
      <dgm:spPr/>
      <dgm:t>
        <a:bodyPr/>
        <a:lstStyle/>
        <a:p>
          <a:r>
            <a:rPr lang="ru-RU" sz="1400" b="1" dirty="0" err="1">
              <a:solidFill>
                <a:schemeClr val="tx1"/>
              </a:solidFill>
              <a:latin typeface="Circe"/>
            </a:rPr>
            <a:t>Эквайринг</a:t>
          </a:r>
          <a:endParaRPr lang="ru-RU" sz="1400" b="1" dirty="0">
            <a:solidFill>
              <a:schemeClr val="tx1"/>
            </a:solidFill>
            <a:latin typeface="Circe"/>
          </a:endParaRPr>
        </a:p>
      </dgm:t>
    </dgm:pt>
    <dgm:pt modelId="{6D9F373D-D556-4399-9EFD-95BD861F025D}" type="parTrans" cxnId="{A999A101-9A37-43E5-A138-F1DB1942FEF7}">
      <dgm:prSet/>
      <dgm:spPr/>
      <dgm:t>
        <a:bodyPr/>
        <a:lstStyle/>
        <a:p>
          <a:endParaRPr lang="ru-RU"/>
        </a:p>
      </dgm:t>
    </dgm:pt>
    <dgm:pt modelId="{B7E92E24-45BC-49BC-9862-1254D05F6BB3}" type="sibTrans" cxnId="{A999A101-9A37-43E5-A138-F1DB1942FEF7}">
      <dgm:prSet/>
      <dgm:spPr/>
      <dgm:t>
        <a:bodyPr/>
        <a:lstStyle/>
        <a:p>
          <a:endParaRPr lang="ru-RU"/>
        </a:p>
      </dgm:t>
    </dgm:pt>
    <dgm:pt modelId="{D0E3F9A7-9801-4774-BC38-2E800123AC83}">
      <dgm:prSet phldrT="[Текст]" custT="1"/>
      <dgm:spPr/>
      <dgm:t>
        <a:bodyPr/>
        <a:lstStyle/>
        <a:p>
          <a:r>
            <a:rPr lang="ru-RU" sz="1400" b="1" dirty="0">
              <a:solidFill>
                <a:schemeClr val="tx1"/>
              </a:solidFill>
              <a:latin typeface="Circe"/>
            </a:rPr>
            <a:t>ПВЗ и </a:t>
          </a:r>
          <a:r>
            <a:rPr lang="ru-RU" sz="1400" b="1" dirty="0" err="1">
              <a:solidFill>
                <a:schemeClr val="tx1"/>
              </a:solidFill>
              <a:latin typeface="Circe"/>
            </a:rPr>
            <a:t>Постаматы</a:t>
          </a:r>
          <a:endParaRPr lang="ru-RU" sz="1400" b="1" dirty="0">
            <a:solidFill>
              <a:schemeClr val="tx1"/>
            </a:solidFill>
            <a:latin typeface="Circe"/>
          </a:endParaRPr>
        </a:p>
      </dgm:t>
    </dgm:pt>
    <dgm:pt modelId="{0B8C6AE1-F38D-44AA-806D-45DB0A2EB2D4}" type="parTrans" cxnId="{0AEB66B3-8913-4277-8EC5-6799F6499ECE}">
      <dgm:prSet/>
      <dgm:spPr/>
      <dgm:t>
        <a:bodyPr/>
        <a:lstStyle/>
        <a:p>
          <a:endParaRPr lang="ru-RU"/>
        </a:p>
      </dgm:t>
    </dgm:pt>
    <dgm:pt modelId="{F5E66309-DAD5-498A-9EE7-612691FA7F75}" type="sibTrans" cxnId="{0AEB66B3-8913-4277-8EC5-6799F6499ECE}">
      <dgm:prSet/>
      <dgm:spPr/>
      <dgm:t>
        <a:bodyPr/>
        <a:lstStyle/>
        <a:p>
          <a:endParaRPr lang="ru-RU"/>
        </a:p>
      </dgm:t>
    </dgm:pt>
    <dgm:pt modelId="{7FCDA906-E248-4D76-8676-EE24FF7421F6}" type="pres">
      <dgm:prSet presAssocID="{E6E37202-0914-49B9-B464-E01F8C5430A5}" presName="CompostProcess" presStyleCnt="0">
        <dgm:presLayoutVars>
          <dgm:dir/>
          <dgm:resizeHandles val="exact"/>
        </dgm:presLayoutVars>
      </dgm:prSet>
      <dgm:spPr/>
    </dgm:pt>
    <dgm:pt modelId="{C154B827-348C-4972-A344-537F14686E63}" type="pres">
      <dgm:prSet presAssocID="{E6E37202-0914-49B9-B464-E01F8C5430A5}" presName="arrow" presStyleLbl="bgShp" presStyleIdx="0" presStyleCnt="1"/>
      <dgm:spPr/>
    </dgm:pt>
    <dgm:pt modelId="{9762782A-5A08-4034-8FFF-FDC27E6C8B59}" type="pres">
      <dgm:prSet presAssocID="{E6E37202-0914-49B9-B464-E01F8C5430A5}" presName="linearProcess" presStyleCnt="0"/>
      <dgm:spPr/>
    </dgm:pt>
    <dgm:pt modelId="{198630DD-D94C-486F-804D-365B1F8F5117}" type="pres">
      <dgm:prSet presAssocID="{4961B44F-E9B6-426B-A57A-C0784D2E8D14}" presName="textNode" presStyleLbl="node1" presStyleIdx="0" presStyleCnt="5" custLinFactNeighborX="-15169">
        <dgm:presLayoutVars>
          <dgm:bulletEnabled val="1"/>
        </dgm:presLayoutVars>
      </dgm:prSet>
      <dgm:spPr/>
    </dgm:pt>
    <dgm:pt modelId="{3589D0F1-A7B6-46A9-9ABF-1CAB0E1B269B}" type="pres">
      <dgm:prSet presAssocID="{FFA63715-D70C-4795-A34B-9D00F4416FB8}" presName="sibTrans" presStyleCnt="0"/>
      <dgm:spPr/>
    </dgm:pt>
    <dgm:pt modelId="{E0BA9BE4-F1DC-4164-B027-898D6A191903}" type="pres">
      <dgm:prSet presAssocID="{4D85EC2F-0B51-4910-8842-C4285F747097}" presName="textNode" presStyleLbl="node1" presStyleIdx="1" presStyleCnt="5">
        <dgm:presLayoutVars>
          <dgm:bulletEnabled val="1"/>
        </dgm:presLayoutVars>
      </dgm:prSet>
      <dgm:spPr/>
    </dgm:pt>
    <dgm:pt modelId="{90EDE483-1B08-45C3-A9C9-A06A22EBAAB2}" type="pres">
      <dgm:prSet presAssocID="{11ECA7B1-7E79-4FD8-9C3F-6D4A13B31175}" presName="sibTrans" presStyleCnt="0"/>
      <dgm:spPr/>
    </dgm:pt>
    <dgm:pt modelId="{81A3EA2F-A9D9-464F-B5E7-FC5C6336759D}" type="pres">
      <dgm:prSet presAssocID="{50EC3FB5-51E9-4C5B-9DBF-24A7EF0576C8}" presName="textNode" presStyleLbl="node1" presStyleIdx="2" presStyleCnt="5">
        <dgm:presLayoutVars>
          <dgm:bulletEnabled val="1"/>
        </dgm:presLayoutVars>
      </dgm:prSet>
      <dgm:spPr/>
    </dgm:pt>
    <dgm:pt modelId="{B55701A0-72AE-4F66-9AF3-49B80B1A0CF8}" type="pres">
      <dgm:prSet presAssocID="{51E55218-4843-4F6A-824A-5496C24C59EB}" presName="sibTrans" presStyleCnt="0"/>
      <dgm:spPr/>
    </dgm:pt>
    <dgm:pt modelId="{9C13C772-4DB4-47EE-BBE5-3762E2228F82}" type="pres">
      <dgm:prSet presAssocID="{117F3EFE-292F-4482-837D-D5294DC36F56}" presName="textNode" presStyleLbl="node1" presStyleIdx="3" presStyleCnt="5">
        <dgm:presLayoutVars>
          <dgm:bulletEnabled val="1"/>
        </dgm:presLayoutVars>
      </dgm:prSet>
      <dgm:spPr/>
    </dgm:pt>
    <dgm:pt modelId="{E95D2226-F601-4D79-982C-66EB0BF2239B}" type="pres">
      <dgm:prSet presAssocID="{B7E92E24-45BC-49BC-9862-1254D05F6BB3}" presName="sibTrans" presStyleCnt="0"/>
      <dgm:spPr/>
    </dgm:pt>
    <dgm:pt modelId="{93209B67-58C0-4C46-9812-886C3DE1BA7E}" type="pres">
      <dgm:prSet presAssocID="{D0E3F9A7-9801-4774-BC38-2E800123AC83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180A3582-8F21-45A4-BC9B-4F1632BA2763}" type="presOf" srcId="{4961B44F-E9B6-426B-A57A-C0784D2E8D14}" destId="{198630DD-D94C-486F-804D-365B1F8F5117}" srcOrd="0" destOrd="0" presId="urn:microsoft.com/office/officeart/2005/8/layout/hProcess9"/>
    <dgm:cxn modelId="{659A1B78-9A2C-4ED9-B0C4-2A7FA6A25BB5}" srcId="{E6E37202-0914-49B9-B464-E01F8C5430A5}" destId="{4D85EC2F-0B51-4910-8842-C4285F747097}" srcOrd="1" destOrd="0" parTransId="{01B731C2-F648-45FC-8319-9CAFC0CEF701}" sibTransId="{11ECA7B1-7E79-4FD8-9C3F-6D4A13B31175}"/>
    <dgm:cxn modelId="{DFF899CB-9228-470A-9DF7-4C1903C39587}" type="presOf" srcId="{117F3EFE-292F-4482-837D-D5294DC36F56}" destId="{9C13C772-4DB4-47EE-BBE5-3762E2228F82}" srcOrd="0" destOrd="0" presId="urn:microsoft.com/office/officeart/2005/8/layout/hProcess9"/>
    <dgm:cxn modelId="{C7775836-5F6A-42CF-967C-183BE5434F0A}" srcId="{E6E37202-0914-49B9-B464-E01F8C5430A5}" destId="{4961B44F-E9B6-426B-A57A-C0784D2E8D14}" srcOrd="0" destOrd="0" parTransId="{8A4F6E54-212C-4311-9ACC-7285B16765B6}" sibTransId="{FFA63715-D70C-4795-A34B-9D00F4416FB8}"/>
    <dgm:cxn modelId="{88C23222-7F72-436C-AFD7-F2B60A0385B1}" type="presOf" srcId="{50EC3FB5-51E9-4C5B-9DBF-24A7EF0576C8}" destId="{81A3EA2F-A9D9-464F-B5E7-FC5C6336759D}" srcOrd="0" destOrd="0" presId="urn:microsoft.com/office/officeart/2005/8/layout/hProcess9"/>
    <dgm:cxn modelId="{67E49709-559E-479D-B184-86AF18DCAF9F}" type="presOf" srcId="{E6E37202-0914-49B9-B464-E01F8C5430A5}" destId="{7FCDA906-E248-4D76-8676-EE24FF7421F6}" srcOrd="0" destOrd="0" presId="urn:microsoft.com/office/officeart/2005/8/layout/hProcess9"/>
    <dgm:cxn modelId="{A999A101-9A37-43E5-A138-F1DB1942FEF7}" srcId="{E6E37202-0914-49B9-B464-E01F8C5430A5}" destId="{117F3EFE-292F-4482-837D-D5294DC36F56}" srcOrd="3" destOrd="0" parTransId="{6D9F373D-D556-4399-9EFD-95BD861F025D}" sibTransId="{B7E92E24-45BC-49BC-9862-1254D05F6BB3}"/>
    <dgm:cxn modelId="{0AEB66B3-8913-4277-8EC5-6799F6499ECE}" srcId="{E6E37202-0914-49B9-B464-E01F8C5430A5}" destId="{D0E3F9A7-9801-4774-BC38-2E800123AC83}" srcOrd="4" destOrd="0" parTransId="{0B8C6AE1-F38D-44AA-806D-45DB0A2EB2D4}" sibTransId="{F5E66309-DAD5-498A-9EE7-612691FA7F75}"/>
    <dgm:cxn modelId="{810F8A40-F9A3-43D2-95E7-F76D007F4C0A}" srcId="{E6E37202-0914-49B9-B464-E01F8C5430A5}" destId="{50EC3FB5-51E9-4C5B-9DBF-24A7EF0576C8}" srcOrd="2" destOrd="0" parTransId="{EFDCC0B4-EBD3-4A21-808E-AB2A7609F05A}" sibTransId="{51E55218-4843-4F6A-824A-5496C24C59EB}"/>
    <dgm:cxn modelId="{79A38A10-F7BE-4160-8690-59E96D287B2B}" type="presOf" srcId="{4D85EC2F-0B51-4910-8842-C4285F747097}" destId="{E0BA9BE4-F1DC-4164-B027-898D6A191903}" srcOrd="0" destOrd="0" presId="urn:microsoft.com/office/officeart/2005/8/layout/hProcess9"/>
    <dgm:cxn modelId="{BEE42193-F9EF-439A-928B-44E1578802E4}" type="presOf" srcId="{D0E3F9A7-9801-4774-BC38-2E800123AC83}" destId="{93209B67-58C0-4C46-9812-886C3DE1BA7E}" srcOrd="0" destOrd="0" presId="urn:microsoft.com/office/officeart/2005/8/layout/hProcess9"/>
    <dgm:cxn modelId="{20A53619-A97A-4A28-839C-FDF9B98175B9}" type="presParOf" srcId="{7FCDA906-E248-4D76-8676-EE24FF7421F6}" destId="{C154B827-348C-4972-A344-537F14686E63}" srcOrd="0" destOrd="0" presId="urn:microsoft.com/office/officeart/2005/8/layout/hProcess9"/>
    <dgm:cxn modelId="{F00044EB-4111-45E0-B360-454DCE7F7D86}" type="presParOf" srcId="{7FCDA906-E248-4D76-8676-EE24FF7421F6}" destId="{9762782A-5A08-4034-8FFF-FDC27E6C8B59}" srcOrd="1" destOrd="0" presId="urn:microsoft.com/office/officeart/2005/8/layout/hProcess9"/>
    <dgm:cxn modelId="{26AD9417-09F6-4807-A244-4BDED71EB426}" type="presParOf" srcId="{9762782A-5A08-4034-8FFF-FDC27E6C8B59}" destId="{198630DD-D94C-486F-804D-365B1F8F5117}" srcOrd="0" destOrd="0" presId="urn:microsoft.com/office/officeart/2005/8/layout/hProcess9"/>
    <dgm:cxn modelId="{49C712DF-D306-4E98-A05E-7CED1D8A66FE}" type="presParOf" srcId="{9762782A-5A08-4034-8FFF-FDC27E6C8B59}" destId="{3589D0F1-A7B6-46A9-9ABF-1CAB0E1B269B}" srcOrd="1" destOrd="0" presId="urn:microsoft.com/office/officeart/2005/8/layout/hProcess9"/>
    <dgm:cxn modelId="{3C95D5C5-F9DF-4FED-BBEB-B4CD4C3EC263}" type="presParOf" srcId="{9762782A-5A08-4034-8FFF-FDC27E6C8B59}" destId="{E0BA9BE4-F1DC-4164-B027-898D6A191903}" srcOrd="2" destOrd="0" presId="urn:microsoft.com/office/officeart/2005/8/layout/hProcess9"/>
    <dgm:cxn modelId="{E4515C76-B2EC-4BC0-B8B0-9A2203B7902E}" type="presParOf" srcId="{9762782A-5A08-4034-8FFF-FDC27E6C8B59}" destId="{90EDE483-1B08-45C3-A9C9-A06A22EBAAB2}" srcOrd="3" destOrd="0" presId="urn:microsoft.com/office/officeart/2005/8/layout/hProcess9"/>
    <dgm:cxn modelId="{1E42C117-C5AD-4E6E-9CB3-D251FEC9305C}" type="presParOf" srcId="{9762782A-5A08-4034-8FFF-FDC27E6C8B59}" destId="{81A3EA2F-A9D9-464F-B5E7-FC5C6336759D}" srcOrd="4" destOrd="0" presId="urn:microsoft.com/office/officeart/2005/8/layout/hProcess9"/>
    <dgm:cxn modelId="{324ECFED-FF79-44DF-81B7-C378574FEFB7}" type="presParOf" srcId="{9762782A-5A08-4034-8FFF-FDC27E6C8B59}" destId="{B55701A0-72AE-4F66-9AF3-49B80B1A0CF8}" srcOrd="5" destOrd="0" presId="urn:microsoft.com/office/officeart/2005/8/layout/hProcess9"/>
    <dgm:cxn modelId="{E2810091-45E2-46C8-AB12-3A54E2C423A2}" type="presParOf" srcId="{9762782A-5A08-4034-8FFF-FDC27E6C8B59}" destId="{9C13C772-4DB4-47EE-BBE5-3762E2228F82}" srcOrd="6" destOrd="0" presId="urn:microsoft.com/office/officeart/2005/8/layout/hProcess9"/>
    <dgm:cxn modelId="{1638EE54-B37E-4EF9-B00C-5BA05A4ACFF3}" type="presParOf" srcId="{9762782A-5A08-4034-8FFF-FDC27E6C8B59}" destId="{E95D2226-F601-4D79-982C-66EB0BF2239B}" srcOrd="7" destOrd="0" presId="urn:microsoft.com/office/officeart/2005/8/layout/hProcess9"/>
    <dgm:cxn modelId="{FDC19BF6-C30A-409A-8317-6016D7EB93ED}" type="presParOf" srcId="{9762782A-5A08-4034-8FFF-FDC27E6C8B59}" destId="{93209B67-58C0-4C46-9812-886C3DE1BA7E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5C15D2F-8171-451A-8969-D979C0A01C23}" type="doc">
      <dgm:prSet loTypeId="urn:microsoft.com/office/officeart/2005/8/layout/process1" loCatId="process" qsTypeId="urn:microsoft.com/office/officeart/2005/8/quickstyle/3d2" qsCatId="3D" csTypeId="urn:microsoft.com/office/officeart/2005/8/colors/accent1_2" csCatId="accent1" phldr="1"/>
      <dgm:spPr/>
    </dgm:pt>
    <dgm:pt modelId="{CDF2FB71-261E-467C-8D07-AB27FEB8A80C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  <a:latin typeface="Circe"/>
            </a:rPr>
            <a:t>Подтверждение заказа</a:t>
          </a:r>
        </a:p>
      </dgm:t>
    </dgm:pt>
    <dgm:pt modelId="{A4D7CC71-5B2A-47B3-8CAC-ED8A4C00587F}" type="parTrans" cxnId="{0E1BD23D-6FF9-4DC2-BE60-FE6439BAD135}">
      <dgm:prSet/>
      <dgm:spPr/>
      <dgm:t>
        <a:bodyPr/>
        <a:lstStyle/>
        <a:p>
          <a:endParaRPr lang="ru-RU"/>
        </a:p>
      </dgm:t>
    </dgm:pt>
    <dgm:pt modelId="{F19BEB0A-DF1F-48AC-B12A-7AF2E4A93CCA}" type="sibTrans" cxnId="{0E1BD23D-6FF9-4DC2-BE60-FE6439BAD135}">
      <dgm:prSet/>
      <dgm:spPr/>
      <dgm:t>
        <a:bodyPr/>
        <a:lstStyle/>
        <a:p>
          <a:endParaRPr lang="ru-RU"/>
        </a:p>
      </dgm:t>
    </dgm:pt>
    <dgm:pt modelId="{A9ED4B81-013B-4092-B6FB-041FBD06BB0A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  <a:latin typeface="Circe"/>
            </a:rPr>
            <a:t>Согласование даты и времени доставки</a:t>
          </a:r>
        </a:p>
      </dgm:t>
    </dgm:pt>
    <dgm:pt modelId="{B873F3D4-2863-4FFB-B623-26F675458EEF}" type="parTrans" cxnId="{4ADC2B30-695B-481A-9E62-178385F9A7F1}">
      <dgm:prSet/>
      <dgm:spPr/>
      <dgm:t>
        <a:bodyPr/>
        <a:lstStyle/>
        <a:p>
          <a:endParaRPr lang="ru-RU"/>
        </a:p>
      </dgm:t>
    </dgm:pt>
    <dgm:pt modelId="{1EB8FD27-70BD-428B-807A-10FF7ADB271C}" type="sibTrans" cxnId="{4ADC2B30-695B-481A-9E62-178385F9A7F1}">
      <dgm:prSet/>
      <dgm:spPr/>
      <dgm:t>
        <a:bodyPr/>
        <a:lstStyle/>
        <a:p>
          <a:endParaRPr lang="ru-RU"/>
        </a:p>
      </dgm:t>
    </dgm:pt>
    <dgm:pt modelId="{6EA01590-296F-48F4-B384-A7B6FD93C99D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  <a:latin typeface="Circe"/>
            </a:rPr>
            <a:t>Сопровождение заказа</a:t>
          </a:r>
        </a:p>
      </dgm:t>
    </dgm:pt>
    <dgm:pt modelId="{7B56786C-A5CD-4BA5-9814-CD5C872CFC92}" type="parTrans" cxnId="{98B751E2-C0B2-464F-BDFE-EC48107D47BC}">
      <dgm:prSet/>
      <dgm:spPr/>
      <dgm:t>
        <a:bodyPr/>
        <a:lstStyle/>
        <a:p>
          <a:endParaRPr lang="ru-RU"/>
        </a:p>
      </dgm:t>
    </dgm:pt>
    <dgm:pt modelId="{8B01DB56-13CD-4498-B722-406F0C3B3498}" type="sibTrans" cxnId="{98B751E2-C0B2-464F-BDFE-EC48107D47BC}">
      <dgm:prSet/>
      <dgm:spPr/>
      <dgm:t>
        <a:bodyPr/>
        <a:lstStyle/>
        <a:p>
          <a:endParaRPr lang="ru-RU"/>
        </a:p>
      </dgm:t>
    </dgm:pt>
    <dgm:pt modelId="{7420BCFD-A439-4C58-B844-90283911909E}">
      <dgm:prSet phldrT="[Текст]"/>
      <dgm:spPr/>
      <dgm:t>
        <a:bodyPr/>
        <a:lstStyle/>
        <a:p>
          <a:r>
            <a:rPr lang="en-US" b="1" dirty="0">
              <a:solidFill>
                <a:schemeClr val="tx1"/>
              </a:solidFill>
              <a:latin typeface="Circe"/>
            </a:rPr>
            <a:t>Up sale</a:t>
          </a:r>
          <a:endParaRPr lang="ru-RU" b="1" dirty="0">
            <a:solidFill>
              <a:schemeClr val="tx1"/>
            </a:solidFill>
            <a:latin typeface="Circe"/>
          </a:endParaRPr>
        </a:p>
      </dgm:t>
    </dgm:pt>
    <dgm:pt modelId="{8CEB3C43-E26A-420F-926B-8BECAD6279DE}" type="parTrans" cxnId="{1D11CFD4-1469-491E-A25E-7E52A59EB6FD}">
      <dgm:prSet/>
      <dgm:spPr/>
      <dgm:t>
        <a:bodyPr/>
        <a:lstStyle/>
        <a:p>
          <a:endParaRPr lang="ru-RU"/>
        </a:p>
      </dgm:t>
    </dgm:pt>
    <dgm:pt modelId="{4297FBB5-62AE-4D53-AF81-D2A016FB6663}" type="sibTrans" cxnId="{1D11CFD4-1469-491E-A25E-7E52A59EB6FD}">
      <dgm:prSet/>
      <dgm:spPr/>
      <dgm:t>
        <a:bodyPr/>
        <a:lstStyle/>
        <a:p>
          <a:endParaRPr lang="ru-RU"/>
        </a:p>
      </dgm:t>
    </dgm:pt>
    <dgm:pt modelId="{41A697B6-A9EC-47E7-9B69-B27BFE534EEA}" type="pres">
      <dgm:prSet presAssocID="{F5C15D2F-8171-451A-8969-D979C0A01C23}" presName="Name0" presStyleCnt="0">
        <dgm:presLayoutVars>
          <dgm:dir/>
          <dgm:resizeHandles val="exact"/>
        </dgm:presLayoutVars>
      </dgm:prSet>
      <dgm:spPr/>
    </dgm:pt>
    <dgm:pt modelId="{5CC07DAD-709F-437C-996B-55CB0B241CDF}" type="pres">
      <dgm:prSet presAssocID="{CDF2FB71-261E-467C-8D07-AB27FEB8A80C}" presName="node" presStyleLbl="node1" presStyleIdx="0" presStyleCnt="4" custScaleX="113644" custScaleY="151525">
        <dgm:presLayoutVars>
          <dgm:bulletEnabled val="1"/>
        </dgm:presLayoutVars>
      </dgm:prSet>
      <dgm:spPr/>
    </dgm:pt>
    <dgm:pt modelId="{6D0265AE-4579-45FD-9F6C-2E8B8CE2C881}" type="pres">
      <dgm:prSet presAssocID="{F19BEB0A-DF1F-48AC-B12A-7AF2E4A93CCA}" presName="sibTrans" presStyleLbl="sibTrans2D1" presStyleIdx="0" presStyleCnt="3"/>
      <dgm:spPr/>
    </dgm:pt>
    <dgm:pt modelId="{F9AC00EB-C33B-48D8-8D65-79743C7157A4}" type="pres">
      <dgm:prSet presAssocID="{F19BEB0A-DF1F-48AC-B12A-7AF2E4A93CCA}" presName="connectorText" presStyleLbl="sibTrans2D1" presStyleIdx="0" presStyleCnt="3"/>
      <dgm:spPr/>
    </dgm:pt>
    <dgm:pt modelId="{109FD2F0-D03E-455A-8134-4C7CE41CE1D2}" type="pres">
      <dgm:prSet presAssocID="{7420BCFD-A439-4C58-B844-90283911909E}" presName="node" presStyleLbl="node1" presStyleIdx="1" presStyleCnt="4" custScaleX="113796" custScaleY="151525">
        <dgm:presLayoutVars>
          <dgm:bulletEnabled val="1"/>
        </dgm:presLayoutVars>
      </dgm:prSet>
      <dgm:spPr/>
    </dgm:pt>
    <dgm:pt modelId="{5F6D2A8C-818E-4DB7-B19A-BFC565AC65E6}" type="pres">
      <dgm:prSet presAssocID="{4297FBB5-62AE-4D53-AF81-D2A016FB6663}" presName="sibTrans" presStyleLbl="sibTrans2D1" presStyleIdx="1" presStyleCnt="3"/>
      <dgm:spPr/>
    </dgm:pt>
    <dgm:pt modelId="{C50EEE2E-CCDA-4D4D-8032-9BFE492C53F3}" type="pres">
      <dgm:prSet presAssocID="{4297FBB5-62AE-4D53-AF81-D2A016FB6663}" presName="connectorText" presStyleLbl="sibTrans2D1" presStyleIdx="1" presStyleCnt="3"/>
      <dgm:spPr/>
    </dgm:pt>
    <dgm:pt modelId="{9D11BFA0-7BD3-40F3-998F-8EA4E89105A1}" type="pres">
      <dgm:prSet presAssocID="{A9ED4B81-013B-4092-B6FB-041FBD06BB0A}" presName="node" presStyleLbl="node1" presStyleIdx="2" presStyleCnt="4" custScaleX="117406" custScaleY="156541">
        <dgm:presLayoutVars>
          <dgm:bulletEnabled val="1"/>
        </dgm:presLayoutVars>
      </dgm:prSet>
      <dgm:spPr/>
    </dgm:pt>
    <dgm:pt modelId="{9EF436CB-0AD9-4D78-AAF6-1FA14D0C1BB1}" type="pres">
      <dgm:prSet presAssocID="{1EB8FD27-70BD-428B-807A-10FF7ADB271C}" presName="sibTrans" presStyleLbl="sibTrans2D1" presStyleIdx="2" presStyleCnt="3"/>
      <dgm:spPr/>
    </dgm:pt>
    <dgm:pt modelId="{2BC0B654-A7D8-4A74-8BE3-A156A47F1BC9}" type="pres">
      <dgm:prSet presAssocID="{1EB8FD27-70BD-428B-807A-10FF7ADB271C}" presName="connectorText" presStyleLbl="sibTrans2D1" presStyleIdx="2" presStyleCnt="3"/>
      <dgm:spPr/>
    </dgm:pt>
    <dgm:pt modelId="{676FABC3-6BA1-42B6-9446-C77D7B18CE1D}" type="pres">
      <dgm:prSet presAssocID="{6EA01590-296F-48F4-B384-A7B6FD93C99D}" presName="node" presStyleLbl="node1" presStyleIdx="3" presStyleCnt="4" custScaleX="121947" custScaleY="162596">
        <dgm:presLayoutVars>
          <dgm:bulletEnabled val="1"/>
        </dgm:presLayoutVars>
      </dgm:prSet>
      <dgm:spPr/>
    </dgm:pt>
  </dgm:ptLst>
  <dgm:cxnLst>
    <dgm:cxn modelId="{A97FAEA6-76D6-44B2-9FED-41D371059A9B}" type="presOf" srcId="{F5C15D2F-8171-451A-8969-D979C0A01C23}" destId="{41A697B6-A9EC-47E7-9B69-B27BFE534EEA}" srcOrd="0" destOrd="0" presId="urn:microsoft.com/office/officeart/2005/8/layout/process1"/>
    <dgm:cxn modelId="{0E1BD23D-6FF9-4DC2-BE60-FE6439BAD135}" srcId="{F5C15D2F-8171-451A-8969-D979C0A01C23}" destId="{CDF2FB71-261E-467C-8D07-AB27FEB8A80C}" srcOrd="0" destOrd="0" parTransId="{A4D7CC71-5B2A-47B3-8CAC-ED8A4C00587F}" sibTransId="{F19BEB0A-DF1F-48AC-B12A-7AF2E4A93CCA}"/>
    <dgm:cxn modelId="{42A558CA-79F8-423F-B5BE-196550349323}" type="presOf" srcId="{1EB8FD27-70BD-428B-807A-10FF7ADB271C}" destId="{2BC0B654-A7D8-4A74-8BE3-A156A47F1BC9}" srcOrd="1" destOrd="0" presId="urn:microsoft.com/office/officeart/2005/8/layout/process1"/>
    <dgm:cxn modelId="{05345C08-B1F2-4267-9674-8C2DB164C81F}" type="presOf" srcId="{6EA01590-296F-48F4-B384-A7B6FD93C99D}" destId="{676FABC3-6BA1-42B6-9446-C77D7B18CE1D}" srcOrd="0" destOrd="0" presId="urn:microsoft.com/office/officeart/2005/8/layout/process1"/>
    <dgm:cxn modelId="{A9F9BCE7-1F9D-4CF5-8A3B-A29AF98A0D61}" type="presOf" srcId="{F19BEB0A-DF1F-48AC-B12A-7AF2E4A93CCA}" destId="{6D0265AE-4579-45FD-9F6C-2E8B8CE2C881}" srcOrd="0" destOrd="0" presId="urn:microsoft.com/office/officeart/2005/8/layout/process1"/>
    <dgm:cxn modelId="{98B751E2-C0B2-464F-BDFE-EC48107D47BC}" srcId="{F5C15D2F-8171-451A-8969-D979C0A01C23}" destId="{6EA01590-296F-48F4-B384-A7B6FD93C99D}" srcOrd="3" destOrd="0" parTransId="{7B56786C-A5CD-4BA5-9814-CD5C872CFC92}" sibTransId="{8B01DB56-13CD-4498-B722-406F0C3B3498}"/>
    <dgm:cxn modelId="{D6FEB30C-D36A-405E-AAD4-CE0A159CF6CE}" type="presOf" srcId="{CDF2FB71-261E-467C-8D07-AB27FEB8A80C}" destId="{5CC07DAD-709F-437C-996B-55CB0B241CDF}" srcOrd="0" destOrd="0" presId="urn:microsoft.com/office/officeart/2005/8/layout/process1"/>
    <dgm:cxn modelId="{AD2D7E91-F7AD-4C95-A1BF-6EB4F8E2E94E}" type="presOf" srcId="{A9ED4B81-013B-4092-B6FB-041FBD06BB0A}" destId="{9D11BFA0-7BD3-40F3-998F-8EA4E89105A1}" srcOrd="0" destOrd="0" presId="urn:microsoft.com/office/officeart/2005/8/layout/process1"/>
    <dgm:cxn modelId="{E3294716-ADBF-4DD8-9245-2625C0395F61}" type="presOf" srcId="{7420BCFD-A439-4C58-B844-90283911909E}" destId="{109FD2F0-D03E-455A-8134-4C7CE41CE1D2}" srcOrd="0" destOrd="0" presId="urn:microsoft.com/office/officeart/2005/8/layout/process1"/>
    <dgm:cxn modelId="{57FEB500-2464-47FC-996C-36BEB8D20B40}" type="presOf" srcId="{4297FBB5-62AE-4D53-AF81-D2A016FB6663}" destId="{5F6D2A8C-818E-4DB7-B19A-BFC565AC65E6}" srcOrd="0" destOrd="0" presId="urn:microsoft.com/office/officeart/2005/8/layout/process1"/>
    <dgm:cxn modelId="{B6C06744-2C07-46DD-981D-6D22217A7F1C}" type="presOf" srcId="{4297FBB5-62AE-4D53-AF81-D2A016FB6663}" destId="{C50EEE2E-CCDA-4D4D-8032-9BFE492C53F3}" srcOrd="1" destOrd="0" presId="urn:microsoft.com/office/officeart/2005/8/layout/process1"/>
    <dgm:cxn modelId="{921342AE-4907-45B3-AF58-96FF25AA1691}" type="presOf" srcId="{1EB8FD27-70BD-428B-807A-10FF7ADB271C}" destId="{9EF436CB-0AD9-4D78-AAF6-1FA14D0C1BB1}" srcOrd="0" destOrd="0" presId="urn:microsoft.com/office/officeart/2005/8/layout/process1"/>
    <dgm:cxn modelId="{1D11CFD4-1469-491E-A25E-7E52A59EB6FD}" srcId="{F5C15D2F-8171-451A-8969-D979C0A01C23}" destId="{7420BCFD-A439-4C58-B844-90283911909E}" srcOrd="1" destOrd="0" parTransId="{8CEB3C43-E26A-420F-926B-8BECAD6279DE}" sibTransId="{4297FBB5-62AE-4D53-AF81-D2A016FB6663}"/>
    <dgm:cxn modelId="{685C63F7-F22D-4C99-99A2-28F536C94ABB}" type="presOf" srcId="{F19BEB0A-DF1F-48AC-B12A-7AF2E4A93CCA}" destId="{F9AC00EB-C33B-48D8-8D65-79743C7157A4}" srcOrd="1" destOrd="0" presId="urn:microsoft.com/office/officeart/2005/8/layout/process1"/>
    <dgm:cxn modelId="{4ADC2B30-695B-481A-9E62-178385F9A7F1}" srcId="{F5C15D2F-8171-451A-8969-D979C0A01C23}" destId="{A9ED4B81-013B-4092-B6FB-041FBD06BB0A}" srcOrd="2" destOrd="0" parTransId="{B873F3D4-2863-4FFB-B623-26F675458EEF}" sibTransId="{1EB8FD27-70BD-428B-807A-10FF7ADB271C}"/>
    <dgm:cxn modelId="{1FBA4796-E269-41D4-AD2C-FF0D6C1F448B}" type="presParOf" srcId="{41A697B6-A9EC-47E7-9B69-B27BFE534EEA}" destId="{5CC07DAD-709F-437C-996B-55CB0B241CDF}" srcOrd="0" destOrd="0" presId="urn:microsoft.com/office/officeart/2005/8/layout/process1"/>
    <dgm:cxn modelId="{E9D51599-597E-4651-8E74-EB39A8AC81D1}" type="presParOf" srcId="{41A697B6-A9EC-47E7-9B69-B27BFE534EEA}" destId="{6D0265AE-4579-45FD-9F6C-2E8B8CE2C881}" srcOrd="1" destOrd="0" presId="urn:microsoft.com/office/officeart/2005/8/layout/process1"/>
    <dgm:cxn modelId="{C867337D-BA6D-4649-9379-B5F1086BA63E}" type="presParOf" srcId="{6D0265AE-4579-45FD-9F6C-2E8B8CE2C881}" destId="{F9AC00EB-C33B-48D8-8D65-79743C7157A4}" srcOrd="0" destOrd="0" presId="urn:microsoft.com/office/officeart/2005/8/layout/process1"/>
    <dgm:cxn modelId="{CCCF7AB0-5047-4249-A4E8-556869570FA7}" type="presParOf" srcId="{41A697B6-A9EC-47E7-9B69-B27BFE534EEA}" destId="{109FD2F0-D03E-455A-8134-4C7CE41CE1D2}" srcOrd="2" destOrd="0" presId="urn:microsoft.com/office/officeart/2005/8/layout/process1"/>
    <dgm:cxn modelId="{D0FC6668-36CE-4DCB-9184-C202B927F4FC}" type="presParOf" srcId="{41A697B6-A9EC-47E7-9B69-B27BFE534EEA}" destId="{5F6D2A8C-818E-4DB7-B19A-BFC565AC65E6}" srcOrd="3" destOrd="0" presId="urn:microsoft.com/office/officeart/2005/8/layout/process1"/>
    <dgm:cxn modelId="{63A8C3ED-4903-4D2D-A00F-2338E741CAD7}" type="presParOf" srcId="{5F6D2A8C-818E-4DB7-B19A-BFC565AC65E6}" destId="{C50EEE2E-CCDA-4D4D-8032-9BFE492C53F3}" srcOrd="0" destOrd="0" presId="urn:microsoft.com/office/officeart/2005/8/layout/process1"/>
    <dgm:cxn modelId="{86EA1665-EC9F-484F-9E0F-8C2AFC64C3EB}" type="presParOf" srcId="{41A697B6-A9EC-47E7-9B69-B27BFE534EEA}" destId="{9D11BFA0-7BD3-40F3-998F-8EA4E89105A1}" srcOrd="4" destOrd="0" presId="urn:microsoft.com/office/officeart/2005/8/layout/process1"/>
    <dgm:cxn modelId="{9600B1E8-1CFF-401A-8926-9BEDFC079A15}" type="presParOf" srcId="{41A697B6-A9EC-47E7-9B69-B27BFE534EEA}" destId="{9EF436CB-0AD9-4D78-AAF6-1FA14D0C1BB1}" srcOrd="5" destOrd="0" presId="urn:microsoft.com/office/officeart/2005/8/layout/process1"/>
    <dgm:cxn modelId="{BBE20B6F-2DC7-4625-9DED-6C288DF8FFD8}" type="presParOf" srcId="{9EF436CB-0AD9-4D78-AAF6-1FA14D0C1BB1}" destId="{2BC0B654-A7D8-4A74-8BE3-A156A47F1BC9}" srcOrd="0" destOrd="0" presId="urn:microsoft.com/office/officeart/2005/8/layout/process1"/>
    <dgm:cxn modelId="{2BF9C6DA-B1F3-4830-833D-B8DB5A4C3E7F}" type="presParOf" srcId="{41A697B6-A9EC-47E7-9B69-B27BFE534EEA}" destId="{676FABC3-6BA1-42B6-9446-C77D7B18CE1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E601645-6F3A-446E-8CEF-8515CB06C6A0}" type="doc">
      <dgm:prSet loTypeId="urn:microsoft.com/office/officeart/2005/8/layout/funnel1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BEE8C15-11F5-48A9-99BE-F0D2B60D3CAD}">
      <dgm:prSet phldrT="[Текст]" custT="1"/>
      <dgm:spPr/>
      <dgm:t>
        <a:bodyPr/>
        <a:lstStyle/>
        <a:p>
          <a:r>
            <a:rPr lang="en-US" sz="1200" b="1" dirty="0">
              <a:solidFill>
                <a:schemeClr val="tx1"/>
              </a:solidFill>
            </a:rPr>
            <a:t>CRM</a:t>
          </a:r>
          <a:endParaRPr lang="ru-RU" sz="1200" b="1" dirty="0">
            <a:solidFill>
              <a:schemeClr val="tx1"/>
            </a:solidFill>
            <a:latin typeface="Circe" panose="020B0502020203020203"/>
          </a:endParaRPr>
        </a:p>
      </dgm:t>
    </dgm:pt>
    <dgm:pt modelId="{67D714BA-1C89-4EAB-9BCA-5A8C26DBCE93}" type="parTrans" cxnId="{D2E62CDC-7E42-4826-A583-5DEF19BB7595}">
      <dgm:prSet/>
      <dgm:spPr/>
      <dgm:t>
        <a:bodyPr/>
        <a:lstStyle/>
        <a:p>
          <a:endParaRPr lang="ru-RU"/>
        </a:p>
      </dgm:t>
    </dgm:pt>
    <dgm:pt modelId="{0ADBE875-C1F1-49B6-92E6-057779CA166D}" type="sibTrans" cxnId="{D2E62CDC-7E42-4826-A583-5DEF19BB7595}">
      <dgm:prSet/>
      <dgm:spPr/>
      <dgm:t>
        <a:bodyPr/>
        <a:lstStyle/>
        <a:p>
          <a:endParaRPr lang="ru-RU"/>
        </a:p>
      </dgm:t>
    </dgm:pt>
    <dgm:pt modelId="{D29E1029-28F0-4B6F-A2CB-BA79189E2DCA}">
      <dgm:prSet phldrT="[Текст]" custT="1"/>
      <dgm:spPr/>
      <dgm:t>
        <a:bodyPr/>
        <a:lstStyle/>
        <a:p>
          <a:r>
            <a:rPr lang="en-US" sz="1200" b="1" dirty="0">
              <a:solidFill>
                <a:schemeClr val="tx1"/>
              </a:solidFill>
            </a:rPr>
            <a:t>WMS/TMS</a:t>
          </a:r>
          <a:endParaRPr lang="ru-RU" sz="1200" b="1" dirty="0">
            <a:solidFill>
              <a:schemeClr val="tx1"/>
            </a:solidFill>
            <a:latin typeface="Circe" panose="020B0502020203020203"/>
          </a:endParaRPr>
        </a:p>
      </dgm:t>
    </dgm:pt>
    <dgm:pt modelId="{4A83BD20-3A12-4FCE-9B02-74562D64E26B}" type="parTrans" cxnId="{845F4033-BE90-43EE-B43C-CC1761E5B947}">
      <dgm:prSet/>
      <dgm:spPr/>
      <dgm:t>
        <a:bodyPr/>
        <a:lstStyle/>
        <a:p>
          <a:endParaRPr lang="ru-RU"/>
        </a:p>
      </dgm:t>
    </dgm:pt>
    <dgm:pt modelId="{73A70DBA-A087-4889-931B-EE804F431389}" type="sibTrans" cxnId="{845F4033-BE90-43EE-B43C-CC1761E5B947}">
      <dgm:prSet/>
      <dgm:spPr/>
      <dgm:t>
        <a:bodyPr/>
        <a:lstStyle/>
        <a:p>
          <a:endParaRPr lang="ru-RU"/>
        </a:p>
      </dgm:t>
    </dgm:pt>
    <dgm:pt modelId="{A515A8E8-5010-4D42-840E-D1C2FDD9B2A3}">
      <dgm:prSet phldrT="[Текст]" custT="1"/>
      <dgm:spPr/>
      <dgm:t>
        <a:bodyPr/>
        <a:lstStyle/>
        <a:p>
          <a:r>
            <a:rPr lang="ru-RU" sz="1100" b="1" dirty="0">
              <a:solidFill>
                <a:schemeClr val="tx1"/>
              </a:solidFill>
              <a:latin typeface="Circe" panose="020B0502020203020203"/>
            </a:rPr>
            <a:t>Мобильное решение для курьеров</a:t>
          </a:r>
        </a:p>
      </dgm:t>
    </dgm:pt>
    <dgm:pt modelId="{98B455DB-DF34-4AB3-BB11-68F02655EA7D}" type="parTrans" cxnId="{E7826997-E8E1-406B-9596-A31A67148C6D}">
      <dgm:prSet/>
      <dgm:spPr/>
      <dgm:t>
        <a:bodyPr/>
        <a:lstStyle/>
        <a:p>
          <a:endParaRPr lang="ru-RU"/>
        </a:p>
      </dgm:t>
    </dgm:pt>
    <dgm:pt modelId="{75E2F99B-87E9-45D7-8859-7A9E845B5287}" type="sibTrans" cxnId="{E7826997-E8E1-406B-9596-A31A67148C6D}">
      <dgm:prSet/>
      <dgm:spPr/>
      <dgm:t>
        <a:bodyPr/>
        <a:lstStyle/>
        <a:p>
          <a:endParaRPr lang="ru-RU"/>
        </a:p>
      </dgm:t>
    </dgm:pt>
    <dgm:pt modelId="{2ADD8522-47D8-4AD1-9573-CD9830E5FD8B}">
      <dgm:prSet phldrT="[Текст]"/>
      <dgm:spPr/>
      <dgm:t>
        <a:bodyPr/>
        <a:lstStyle/>
        <a:p>
          <a:r>
            <a:rPr lang="en-US" b="1" dirty="0"/>
            <a:t>ESB </a:t>
          </a:r>
          <a:r>
            <a:rPr lang="ru-RU" b="1" dirty="0">
              <a:latin typeface="Circe" panose="020B0502020203020203"/>
            </a:rPr>
            <a:t>шина данных</a:t>
          </a:r>
        </a:p>
      </dgm:t>
    </dgm:pt>
    <dgm:pt modelId="{AEA3896B-D4E3-4AA8-A24F-E0F61921D0E7}" type="parTrans" cxnId="{ACC3B881-3974-41A1-90C7-3A58E9C069E2}">
      <dgm:prSet/>
      <dgm:spPr/>
      <dgm:t>
        <a:bodyPr/>
        <a:lstStyle/>
        <a:p>
          <a:endParaRPr lang="ru-RU"/>
        </a:p>
      </dgm:t>
    </dgm:pt>
    <dgm:pt modelId="{CF61201F-5ACD-4CF4-A11D-3B9F29BEFE2A}" type="sibTrans" cxnId="{ACC3B881-3974-41A1-90C7-3A58E9C069E2}">
      <dgm:prSet/>
      <dgm:spPr/>
      <dgm:t>
        <a:bodyPr/>
        <a:lstStyle/>
        <a:p>
          <a:endParaRPr lang="ru-RU"/>
        </a:p>
      </dgm:t>
    </dgm:pt>
    <dgm:pt modelId="{C21063A5-1CFB-4F71-9077-C35A08C447CA}" type="pres">
      <dgm:prSet presAssocID="{8E601645-6F3A-446E-8CEF-8515CB06C6A0}" presName="Name0" presStyleCnt="0">
        <dgm:presLayoutVars>
          <dgm:chMax val="4"/>
          <dgm:resizeHandles val="exact"/>
        </dgm:presLayoutVars>
      </dgm:prSet>
      <dgm:spPr/>
    </dgm:pt>
    <dgm:pt modelId="{50F84EE3-4752-40F8-BBA8-37E85DCE5CE3}" type="pres">
      <dgm:prSet presAssocID="{8E601645-6F3A-446E-8CEF-8515CB06C6A0}" presName="ellipse" presStyleLbl="trBgShp" presStyleIdx="0" presStyleCnt="1"/>
      <dgm:spPr/>
    </dgm:pt>
    <dgm:pt modelId="{6C5B4503-4058-4F10-9D18-BC34C86559E8}" type="pres">
      <dgm:prSet presAssocID="{8E601645-6F3A-446E-8CEF-8515CB06C6A0}" presName="arrow1" presStyleLbl="fgShp" presStyleIdx="0" presStyleCnt="1"/>
      <dgm:spPr/>
    </dgm:pt>
    <dgm:pt modelId="{55EFE9FE-E6E6-46F0-8346-8AB6B66E0872}" type="pres">
      <dgm:prSet presAssocID="{8E601645-6F3A-446E-8CEF-8515CB06C6A0}" presName="rectangle" presStyleLbl="revTx" presStyleIdx="0" presStyleCnt="1">
        <dgm:presLayoutVars>
          <dgm:bulletEnabled val="1"/>
        </dgm:presLayoutVars>
      </dgm:prSet>
      <dgm:spPr/>
    </dgm:pt>
    <dgm:pt modelId="{CEDABFB2-626D-4F89-8841-81F0E28FE14A}" type="pres">
      <dgm:prSet presAssocID="{D29E1029-28F0-4B6F-A2CB-BA79189E2DCA}" presName="item1" presStyleLbl="node1" presStyleIdx="0" presStyleCnt="3" custScaleX="103937">
        <dgm:presLayoutVars>
          <dgm:bulletEnabled val="1"/>
        </dgm:presLayoutVars>
      </dgm:prSet>
      <dgm:spPr/>
    </dgm:pt>
    <dgm:pt modelId="{5E0016DE-0440-4D68-95FD-D49D8BAB3CC6}" type="pres">
      <dgm:prSet presAssocID="{A515A8E8-5010-4D42-840E-D1C2FDD9B2A3}" presName="item2" presStyleLbl="node1" presStyleIdx="1" presStyleCnt="3">
        <dgm:presLayoutVars>
          <dgm:bulletEnabled val="1"/>
        </dgm:presLayoutVars>
      </dgm:prSet>
      <dgm:spPr/>
    </dgm:pt>
    <dgm:pt modelId="{93D38638-5CAA-47B9-AF74-875E8D32E4F8}" type="pres">
      <dgm:prSet presAssocID="{2ADD8522-47D8-4AD1-9573-CD9830E5FD8B}" presName="item3" presStyleLbl="node1" presStyleIdx="2" presStyleCnt="3">
        <dgm:presLayoutVars>
          <dgm:bulletEnabled val="1"/>
        </dgm:presLayoutVars>
      </dgm:prSet>
      <dgm:spPr/>
    </dgm:pt>
    <dgm:pt modelId="{6A4AC877-EA02-4E5E-8CCD-2041547A17F3}" type="pres">
      <dgm:prSet presAssocID="{8E601645-6F3A-446E-8CEF-8515CB06C6A0}" presName="funnel" presStyleLbl="trAlignAcc1" presStyleIdx="0" presStyleCnt="1"/>
      <dgm:spPr/>
    </dgm:pt>
  </dgm:ptLst>
  <dgm:cxnLst>
    <dgm:cxn modelId="{D2E62CDC-7E42-4826-A583-5DEF19BB7595}" srcId="{8E601645-6F3A-446E-8CEF-8515CB06C6A0}" destId="{CBEE8C15-11F5-48A9-99BE-F0D2B60D3CAD}" srcOrd="0" destOrd="0" parTransId="{67D714BA-1C89-4EAB-9BCA-5A8C26DBCE93}" sibTransId="{0ADBE875-C1F1-49B6-92E6-057779CA166D}"/>
    <dgm:cxn modelId="{F359BA70-B754-4F9E-9018-EE09A4E7C654}" type="presOf" srcId="{D29E1029-28F0-4B6F-A2CB-BA79189E2DCA}" destId="{5E0016DE-0440-4D68-95FD-D49D8BAB3CC6}" srcOrd="0" destOrd="0" presId="urn:microsoft.com/office/officeart/2005/8/layout/funnel1"/>
    <dgm:cxn modelId="{ACC3B881-3974-41A1-90C7-3A58E9C069E2}" srcId="{8E601645-6F3A-446E-8CEF-8515CB06C6A0}" destId="{2ADD8522-47D8-4AD1-9573-CD9830E5FD8B}" srcOrd="3" destOrd="0" parTransId="{AEA3896B-D4E3-4AA8-A24F-E0F61921D0E7}" sibTransId="{CF61201F-5ACD-4CF4-A11D-3B9F29BEFE2A}"/>
    <dgm:cxn modelId="{E7826997-E8E1-406B-9596-A31A67148C6D}" srcId="{8E601645-6F3A-446E-8CEF-8515CB06C6A0}" destId="{A515A8E8-5010-4D42-840E-D1C2FDD9B2A3}" srcOrd="2" destOrd="0" parTransId="{98B455DB-DF34-4AB3-BB11-68F02655EA7D}" sibTransId="{75E2F99B-87E9-45D7-8859-7A9E845B5287}"/>
    <dgm:cxn modelId="{126EDE69-240B-4F2D-A015-A6A052067EDC}" type="presOf" srcId="{CBEE8C15-11F5-48A9-99BE-F0D2B60D3CAD}" destId="{93D38638-5CAA-47B9-AF74-875E8D32E4F8}" srcOrd="0" destOrd="0" presId="urn:microsoft.com/office/officeart/2005/8/layout/funnel1"/>
    <dgm:cxn modelId="{A1657823-B489-4ADC-8AE6-468433EA6136}" type="presOf" srcId="{2ADD8522-47D8-4AD1-9573-CD9830E5FD8B}" destId="{55EFE9FE-E6E6-46F0-8346-8AB6B66E0872}" srcOrd="0" destOrd="0" presId="urn:microsoft.com/office/officeart/2005/8/layout/funnel1"/>
    <dgm:cxn modelId="{8E671ABA-41F3-4E64-BD60-78B0A8BA40C1}" type="presOf" srcId="{A515A8E8-5010-4D42-840E-D1C2FDD9B2A3}" destId="{CEDABFB2-626D-4F89-8841-81F0E28FE14A}" srcOrd="0" destOrd="0" presId="urn:microsoft.com/office/officeart/2005/8/layout/funnel1"/>
    <dgm:cxn modelId="{845F4033-BE90-43EE-B43C-CC1761E5B947}" srcId="{8E601645-6F3A-446E-8CEF-8515CB06C6A0}" destId="{D29E1029-28F0-4B6F-A2CB-BA79189E2DCA}" srcOrd="1" destOrd="0" parTransId="{4A83BD20-3A12-4FCE-9B02-74562D64E26B}" sibTransId="{73A70DBA-A087-4889-931B-EE804F431389}"/>
    <dgm:cxn modelId="{E5DBEDC7-7CDD-4E09-BC14-15072C26537C}" type="presOf" srcId="{8E601645-6F3A-446E-8CEF-8515CB06C6A0}" destId="{C21063A5-1CFB-4F71-9077-C35A08C447CA}" srcOrd="0" destOrd="0" presId="urn:microsoft.com/office/officeart/2005/8/layout/funnel1"/>
    <dgm:cxn modelId="{9409405C-5FD0-45DE-9B1F-E101C2EBEB24}" type="presParOf" srcId="{C21063A5-1CFB-4F71-9077-C35A08C447CA}" destId="{50F84EE3-4752-40F8-BBA8-37E85DCE5CE3}" srcOrd="0" destOrd="0" presId="urn:microsoft.com/office/officeart/2005/8/layout/funnel1"/>
    <dgm:cxn modelId="{3B6EFB9C-E3BA-44FA-A37B-5DDC83686643}" type="presParOf" srcId="{C21063A5-1CFB-4F71-9077-C35A08C447CA}" destId="{6C5B4503-4058-4F10-9D18-BC34C86559E8}" srcOrd="1" destOrd="0" presId="urn:microsoft.com/office/officeart/2005/8/layout/funnel1"/>
    <dgm:cxn modelId="{153AC6DE-69D3-4BE0-9890-4CAACE5E98DA}" type="presParOf" srcId="{C21063A5-1CFB-4F71-9077-C35A08C447CA}" destId="{55EFE9FE-E6E6-46F0-8346-8AB6B66E0872}" srcOrd="2" destOrd="0" presId="urn:microsoft.com/office/officeart/2005/8/layout/funnel1"/>
    <dgm:cxn modelId="{0D83F02C-244A-498A-8337-41F0F13436FB}" type="presParOf" srcId="{C21063A5-1CFB-4F71-9077-C35A08C447CA}" destId="{CEDABFB2-626D-4F89-8841-81F0E28FE14A}" srcOrd="3" destOrd="0" presId="urn:microsoft.com/office/officeart/2005/8/layout/funnel1"/>
    <dgm:cxn modelId="{DD1AF730-D88E-4D65-80D2-FE795166E403}" type="presParOf" srcId="{C21063A5-1CFB-4F71-9077-C35A08C447CA}" destId="{5E0016DE-0440-4D68-95FD-D49D8BAB3CC6}" srcOrd="4" destOrd="0" presId="urn:microsoft.com/office/officeart/2005/8/layout/funnel1"/>
    <dgm:cxn modelId="{D767740B-F1DC-4BF0-8CF7-196F1FC44B56}" type="presParOf" srcId="{C21063A5-1CFB-4F71-9077-C35A08C447CA}" destId="{93D38638-5CAA-47B9-AF74-875E8D32E4F8}" srcOrd="5" destOrd="0" presId="urn:microsoft.com/office/officeart/2005/8/layout/funnel1"/>
    <dgm:cxn modelId="{732B0C99-0B00-4FCF-9D93-E4E98C594A07}" type="presParOf" srcId="{C21063A5-1CFB-4F71-9077-C35A08C447CA}" destId="{6A4AC877-EA02-4E5E-8CCD-2041547A17F3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B21500-748B-4C85-B11E-2B1238C2CE15}">
      <dsp:nvSpPr>
        <dsp:cNvPr id="0" name=""/>
        <dsp:cNvSpPr/>
      </dsp:nvSpPr>
      <dsp:spPr>
        <a:xfrm>
          <a:off x="1439630" y="0"/>
          <a:ext cx="4127761" cy="4127761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611456B-A93D-4A2A-A6E4-7501B28D5350}">
      <dsp:nvSpPr>
        <dsp:cNvPr id="0" name=""/>
        <dsp:cNvSpPr/>
      </dsp:nvSpPr>
      <dsp:spPr>
        <a:xfrm>
          <a:off x="3351033" y="413179"/>
          <a:ext cx="2987999" cy="4192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Circe"/>
            </a:rPr>
            <a:t>Таможенное оформление</a:t>
          </a:r>
        </a:p>
      </dsp:txBody>
      <dsp:txXfrm>
        <a:off x="3371498" y="433644"/>
        <a:ext cx="2947069" cy="378295"/>
      </dsp:txXfrm>
    </dsp:sp>
    <dsp:sp modelId="{1A1EC8C8-DF05-4E0A-9844-1136BB3C491E}">
      <dsp:nvSpPr>
        <dsp:cNvPr id="0" name=""/>
        <dsp:cNvSpPr/>
      </dsp:nvSpPr>
      <dsp:spPr>
        <a:xfrm>
          <a:off x="3351033" y="884808"/>
          <a:ext cx="2987999" cy="4192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Circe"/>
            </a:rPr>
            <a:t>Складская логистика</a:t>
          </a:r>
        </a:p>
      </dsp:txBody>
      <dsp:txXfrm>
        <a:off x="3371498" y="905273"/>
        <a:ext cx="2947069" cy="378295"/>
      </dsp:txXfrm>
    </dsp:sp>
    <dsp:sp modelId="{4660CAC0-D3D2-446C-9BE1-6027C6D6AC6E}">
      <dsp:nvSpPr>
        <dsp:cNvPr id="0" name=""/>
        <dsp:cNvSpPr/>
      </dsp:nvSpPr>
      <dsp:spPr>
        <a:xfrm>
          <a:off x="3352978" y="1356437"/>
          <a:ext cx="2984109" cy="4192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Circe"/>
            </a:rPr>
            <a:t>Транспортная логистика</a:t>
          </a:r>
        </a:p>
      </dsp:txBody>
      <dsp:txXfrm>
        <a:off x="3373443" y="1376902"/>
        <a:ext cx="2943179" cy="378295"/>
      </dsp:txXfrm>
    </dsp:sp>
    <dsp:sp modelId="{3BC5F991-BB3C-4FA7-9DDF-BC7CDDE9F56A}">
      <dsp:nvSpPr>
        <dsp:cNvPr id="0" name=""/>
        <dsp:cNvSpPr/>
      </dsp:nvSpPr>
      <dsp:spPr>
        <a:xfrm>
          <a:off x="3351033" y="1828066"/>
          <a:ext cx="2987999" cy="4192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Circe"/>
            </a:rPr>
            <a:t>Последняя миля</a:t>
          </a:r>
        </a:p>
      </dsp:txBody>
      <dsp:txXfrm>
        <a:off x="3371498" y="1848531"/>
        <a:ext cx="2947069" cy="378295"/>
      </dsp:txXfrm>
    </dsp:sp>
    <dsp:sp modelId="{1603BE6F-DB5F-4E4A-92F1-69FB4EFB6F2F}">
      <dsp:nvSpPr>
        <dsp:cNvPr id="0" name=""/>
        <dsp:cNvSpPr/>
      </dsp:nvSpPr>
      <dsp:spPr>
        <a:xfrm>
          <a:off x="3351033" y="2299694"/>
          <a:ext cx="2987999" cy="4192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 err="1">
              <a:latin typeface="Circe"/>
            </a:rPr>
            <a:t>Колл</a:t>
          </a:r>
          <a:r>
            <a:rPr lang="ru-RU" sz="1800" kern="1200" dirty="0">
              <a:latin typeface="Circe"/>
            </a:rPr>
            <a:t> Центр</a:t>
          </a:r>
        </a:p>
      </dsp:txBody>
      <dsp:txXfrm>
        <a:off x="3371498" y="2320159"/>
        <a:ext cx="2947069" cy="378295"/>
      </dsp:txXfrm>
    </dsp:sp>
    <dsp:sp modelId="{BF1BB9B3-A6DA-4A21-B361-BC31FB4797A6}">
      <dsp:nvSpPr>
        <dsp:cNvPr id="0" name=""/>
        <dsp:cNvSpPr/>
      </dsp:nvSpPr>
      <dsp:spPr>
        <a:xfrm>
          <a:off x="3351033" y="2771323"/>
          <a:ext cx="2987999" cy="4192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Circe"/>
            </a:rPr>
            <a:t>Логистика возвратов</a:t>
          </a:r>
        </a:p>
      </dsp:txBody>
      <dsp:txXfrm>
        <a:off x="3371498" y="2791788"/>
        <a:ext cx="2947069" cy="378295"/>
      </dsp:txXfrm>
    </dsp:sp>
    <dsp:sp modelId="{8099A145-8A95-4850-AF19-C24B76B7F48A}">
      <dsp:nvSpPr>
        <dsp:cNvPr id="0" name=""/>
        <dsp:cNvSpPr/>
      </dsp:nvSpPr>
      <dsp:spPr>
        <a:xfrm>
          <a:off x="3351033" y="3242952"/>
          <a:ext cx="2987999" cy="4192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 err="1">
              <a:latin typeface="Circe"/>
            </a:rPr>
            <a:t>Доп.сервисы</a:t>
          </a:r>
          <a:endParaRPr lang="ru-RU" sz="1800" kern="1200" dirty="0">
            <a:latin typeface="Circe"/>
          </a:endParaRPr>
        </a:p>
      </dsp:txBody>
      <dsp:txXfrm>
        <a:off x="3371498" y="3263417"/>
        <a:ext cx="2947069" cy="3782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5B9F15-5A84-4BF4-87D6-6860BB1C1CEB}">
      <dsp:nvSpPr>
        <dsp:cNvPr id="0" name=""/>
        <dsp:cNvSpPr/>
      </dsp:nvSpPr>
      <dsp:spPr>
        <a:xfrm>
          <a:off x="0" y="35979"/>
          <a:ext cx="6096000" cy="6236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Товарные запасы на складе</a:t>
          </a:r>
        </a:p>
      </dsp:txBody>
      <dsp:txXfrm>
        <a:off x="30442" y="66421"/>
        <a:ext cx="6035116" cy="562726"/>
      </dsp:txXfrm>
    </dsp:sp>
    <dsp:sp modelId="{7E04F997-50A5-4936-AEBF-C3339CE3CDDB}">
      <dsp:nvSpPr>
        <dsp:cNvPr id="0" name=""/>
        <dsp:cNvSpPr/>
      </dsp:nvSpPr>
      <dsp:spPr>
        <a:xfrm>
          <a:off x="0" y="659589"/>
          <a:ext cx="6096000" cy="1372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000" kern="1200" dirty="0"/>
            <a:t>Хранение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000" kern="1200" dirty="0"/>
            <a:t>Комплектация и упаковка заказов В2С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000" kern="1200" dirty="0"/>
            <a:t>Оформление документов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000" kern="1200" dirty="0"/>
            <a:t>Передача в доставку</a:t>
          </a:r>
        </a:p>
      </dsp:txBody>
      <dsp:txXfrm>
        <a:off x="0" y="659589"/>
        <a:ext cx="6096000" cy="1372410"/>
      </dsp:txXfrm>
    </dsp:sp>
    <dsp:sp modelId="{9DDCC5DD-B9D1-4375-BEC5-99818D4C066F}">
      <dsp:nvSpPr>
        <dsp:cNvPr id="0" name=""/>
        <dsp:cNvSpPr/>
      </dsp:nvSpPr>
      <dsp:spPr>
        <a:xfrm>
          <a:off x="0" y="2032000"/>
          <a:ext cx="6096000" cy="6236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Технология «Зеркало»</a:t>
          </a:r>
        </a:p>
      </dsp:txBody>
      <dsp:txXfrm>
        <a:off x="30442" y="2062442"/>
        <a:ext cx="6035116" cy="562726"/>
      </dsp:txXfrm>
    </dsp:sp>
    <dsp:sp modelId="{D6117A7A-FF52-49A2-A52A-90F528F43909}">
      <dsp:nvSpPr>
        <dsp:cNvPr id="0" name=""/>
        <dsp:cNvSpPr/>
      </dsp:nvSpPr>
      <dsp:spPr>
        <a:xfrm>
          <a:off x="0" y="2655610"/>
          <a:ext cx="6096000" cy="1372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548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000" kern="1200" dirty="0"/>
            <a:t>Прием </a:t>
          </a:r>
          <a:r>
            <a:rPr lang="ru-RU" sz="2000" kern="1200"/>
            <a:t>товара от Поставщиков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/>
            <a:t>On line</a:t>
          </a:r>
          <a:r>
            <a:rPr lang="ru-RU" sz="2000" kern="1200"/>
            <a:t> комплектация и упаковка заказов В2С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000" kern="1200"/>
            <a:t>Оформление документов</a:t>
          </a:r>
          <a:endParaRPr lang="ru-RU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000" kern="1200"/>
            <a:t>Передача в доставку</a:t>
          </a:r>
          <a:endParaRPr lang="ru-RU" sz="2000" kern="1200" dirty="0"/>
        </a:p>
      </dsp:txBody>
      <dsp:txXfrm>
        <a:off x="0" y="2655610"/>
        <a:ext cx="6096000" cy="13724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66AF79-9A35-468C-A961-95447D7D4466}">
      <dsp:nvSpPr>
        <dsp:cNvPr id="0" name=""/>
        <dsp:cNvSpPr/>
      </dsp:nvSpPr>
      <dsp:spPr>
        <a:xfrm>
          <a:off x="0" y="464019"/>
          <a:ext cx="6096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43669B4-4D40-4378-B9E5-2F6A812EB545}">
      <dsp:nvSpPr>
        <dsp:cNvPr id="0" name=""/>
        <dsp:cNvSpPr/>
      </dsp:nvSpPr>
      <dsp:spPr>
        <a:xfrm>
          <a:off x="304800" y="6459"/>
          <a:ext cx="4267200" cy="9151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  <a:latin typeface="Circe" panose="020B0502020203020203"/>
            </a:rPr>
            <a:t>Первая миля, доставка на склад</a:t>
          </a:r>
        </a:p>
      </dsp:txBody>
      <dsp:txXfrm>
        <a:off x="349472" y="51131"/>
        <a:ext cx="4177856" cy="825776"/>
      </dsp:txXfrm>
    </dsp:sp>
    <dsp:sp modelId="{0656D189-A1A2-4541-92DF-2007F889A3A6}">
      <dsp:nvSpPr>
        <dsp:cNvPr id="0" name=""/>
        <dsp:cNvSpPr/>
      </dsp:nvSpPr>
      <dsp:spPr>
        <a:xfrm>
          <a:off x="0" y="1870179"/>
          <a:ext cx="6096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2F0AE9F-60F8-4E3E-9E86-852606FC11FB}">
      <dsp:nvSpPr>
        <dsp:cNvPr id="0" name=""/>
        <dsp:cNvSpPr/>
      </dsp:nvSpPr>
      <dsp:spPr>
        <a:xfrm>
          <a:off x="304800" y="1412619"/>
          <a:ext cx="4267200" cy="9151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  <a:latin typeface="Circe" panose="020B0502020203020203"/>
            </a:rPr>
            <a:t>Магистральная доставка автотранспортом</a:t>
          </a:r>
        </a:p>
      </dsp:txBody>
      <dsp:txXfrm>
        <a:off x="349472" y="1457291"/>
        <a:ext cx="4177856" cy="825776"/>
      </dsp:txXfrm>
    </dsp:sp>
    <dsp:sp modelId="{3FF0268F-1D67-4394-9814-AC5C26520A86}">
      <dsp:nvSpPr>
        <dsp:cNvPr id="0" name=""/>
        <dsp:cNvSpPr/>
      </dsp:nvSpPr>
      <dsp:spPr>
        <a:xfrm>
          <a:off x="0" y="3276340"/>
          <a:ext cx="6096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AA8A604-AEDD-40B1-9F8A-F2E808C9ADFC}">
      <dsp:nvSpPr>
        <dsp:cNvPr id="0" name=""/>
        <dsp:cNvSpPr/>
      </dsp:nvSpPr>
      <dsp:spPr>
        <a:xfrm>
          <a:off x="304800" y="2818780"/>
          <a:ext cx="4267200" cy="9151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  <a:latin typeface="Circe" panose="020B0502020203020203"/>
            </a:rPr>
            <a:t>Авиа доставка, экспресс</a:t>
          </a:r>
        </a:p>
      </dsp:txBody>
      <dsp:txXfrm>
        <a:off x="349472" y="2863452"/>
        <a:ext cx="4177856" cy="8257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54B827-348C-4972-A344-537F14686E63}">
      <dsp:nvSpPr>
        <dsp:cNvPr id="0" name=""/>
        <dsp:cNvSpPr/>
      </dsp:nvSpPr>
      <dsp:spPr>
        <a:xfrm>
          <a:off x="643635" y="0"/>
          <a:ext cx="7294536" cy="4115235"/>
        </a:xfrm>
        <a:prstGeom prst="rightArrow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198630DD-D94C-486F-804D-365B1F8F5117}">
      <dsp:nvSpPr>
        <dsp:cNvPr id="0" name=""/>
        <dsp:cNvSpPr/>
      </dsp:nvSpPr>
      <dsp:spPr>
        <a:xfrm>
          <a:off x="0" y="1234570"/>
          <a:ext cx="1513549" cy="16460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  <a:latin typeface="Circe"/>
            </a:rPr>
            <a:t>Курьерская интервальная доставка</a:t>
          </a:r>
        </a:p>
      </dsp:txBody>
      <dsp:txXfrm>
        <a:off x="73885" y="1308455"/>
        <a:ext cx="1365779" cy="1498324"/>
      </dsp:txXfrm>
    </dsp:sp>
    <dsp:sp modelId="{E0BA9BE4-F1DC-4164-B027-898D6A191903}">
      <dsp:nvSpPr>
        <dsp:cNvPr id="0" name=""/>
        <dsp:cNvSpPr/>
      </dsp:nvSpPr>
      <dsp:spPr>
        <a:xfrm>
          <a:off x="1768321" y="1234570"/>
          <a:ext cx="1513549" cy="16460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1"/>
              </a:solidFill>
              <a:latin typeface="Circe"/>
            </a:rPr>
            <a:t>Услуги торгового представителя</a:t>
          </a:r>
        </a:p>
      </dsp:txBody>
      <dsp:txXfrm>
        <a:off x="1842206" y="1308455"/>
        <a:ext cx="1365779" cy="1498324"/>
      </dsp:txXfrm>
    </dsp:sp>
    <dsp:sp modelId="{81A3EA2F-A9D9-464F-B5E7-FC5C6336759D}">
      <dsp:nvSpPr>
        <dsp:cNvPr id="0" name=""/>
        <dsp:cNvSpPr/>
      </dsp:nvSpPr>
      <dsp:spPr>
        <a:xfrm>
          <a:off x="3534129" y="1234570"/>
          <a:ext cx="1513549" cy="16460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  <a:latin typeface="Circe"/>
            </a:rPr>
            <a:t>Частичный выкуп</a:t>
          </a:r>
        </a:p>
      </dsp:txBody>
      <dsp:txXfrm>
        <a:off x="3608014" y="1308455"/>
        <a:ext cx="1365779" cy="1498324"/>
      </dsp:txXfrm>
    </dsp:sp>
    <dsp:sp modelId="{9C13C772-4DB4-47EE-BBE5-3762E2228F82}">
      <dsp:nvSpPr>
        <dsp:cNvPr id="0" name=""/>
        <dsp:cNvSpPr/>
      </dsp:nvSpPr>
      <dsp:spPr>
        <a:xfrm>
          <a:off x="5299936" y="1234570"/>
          <a:ext cx="1513549" cy="16460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 err="1">
              <a:solidFill>
                <a:schemeClr val="tx1"/>
              </a:solidFill>
              <a:latin typeface="Circe"/>
            </a:rPr>
            <a:t>Эквайринг</a:t>
          </a:r>
          <a:endParaRPr lang="ru-RU" sz="1400" b="1" kern="1200" dirty="0">
            <a:solidFill>
              <a:schemeClr val="tx1"/>
            </a:solidFill>
            <a:latin typeface="Circe"/>
          </a:endParaRPr>
        </a:p>
      </dsp:txBody>
      <dsp:txXfrm>
        <a:off x="5373821" y="1308455"/>
        <a:ext cx="1365779" cy="1498324"/>
      </dsp:txXfrm>
    </dsp:sp>
    <dsp:sp modelId="{93209B67-58C0-4C46-9812-886C3DE1BA7E}">
      <dsp:nvSpPr>
        <dsp:cNvPr id="0" name=""/>
        <dsp:cNvSpPr/>
      </dsp:nvSpPr>
      <dsp:spPr>
        <a:xfrm>
          <a:off x="7065744" y="1234570"/>
          <a:ext cx="1513549" cy="16460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  <a:latin typeface="Circe"/>
            </a:rPr>
            <a:t>ПВЗ и </a:t>
          </a:r>
          <a:r>
            <a:rPr lang="ru-RU" sz="1400" b="1" kern="1200" dirty="0" err="1">
              <a:solidFill>
                <a:schemeClr val="tx1"/>
              </a:solidFill>
              <a:latin typeface="Circe"/>
            </a:rPr>
            <a:t>Постаматы</a:t>
          </a:r>
          <a:endParaRPr lang="ru-RU" sz="1400" b="1" kern="1200" dirty="0">
            <a:solidFill>
              <a:schemeClr val="tx1"/>
            </a:solidFill>
            <a:latin typeface="Circe"/>
          </a:endParaRPr>
        </a:p>
      </dsp:txBody>
      <dsp:txXfrm>
        <a:off x="7139629" y="1308455"/>
        <a:ext cx="1365779" cy="14983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C07DAD-709F-437C-996B-55CB0B241CDF}">
      <dsp:nvSpPr>
        <dsp:cNvPr id="0" name=""/>
        <dsp:cNvSpPr/>
      </dsp:nvSpPr>
      <dsp:spPr>
        <a:xfrm>
          <a:off x="195" y="1461580"/>
          <a:ext cx="1677442" cy="13419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1"/>
              </a:solidFill>
              <a:latin typeface="Circe"/>
            </a:rPr>
            <a:t>Подтверждение заказа</a:t>
          </a:r>
        </a:p>
      </dsp:txBody>
      <dsp:txXfrm>
        <a:off x="39499" y="1500884"/>
        <a:ext cx="1598834" cy="1263342"/>
      </dsp:txXfrm>
    </dsp:sp>
    <dsp:sp modelId="{6D0265AE-4579-45FD-9F6C-2E8B8CE2C881}">
      <dsp:nvSpPr>
        <dsp:cNvPr id="0" name=""/>
        <dsp:cNvSpPr/>
      </dsp:nvSpPr>
      <dsp:spPr>
        <a:xfrm>
          <a:off x="1825242" y="1949525"/>
          <a:ext cx="312922" cy="3660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/>
        </a:p>
      </dsp:txBody>
      <dsp:txXfrm>
        <a:off x="1825242" y="2022737"/>
        <a:ext cx="219045" cy="219636"/>
      </dsp:txXfrm>
    </dsp:sp>
    <dsp:sp modelId="{109FD2F0-D03E-455A-8134-4C7CE41CE1D2}">
      <dsp:nvSpPr>
        <dsp:cNvPr id="0" name=""/>
        <dsp:cNvSpPr/>
      </dsp:nvSpPr>
      <dsp:spPr>
        <a:xfrm>
          <a:off x="2268057" y="1461580"/>
          <a:ext cx="1679685" cy="13419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solidFill>
                <a:schemeClr val="tx1"/>
              </a:solidFill>
              <a:latin typeface="Circe"/>
            </a:rPr>
            <a:t>Up sale</a:t>
          </a:r>
          <a:endParaRPr lang="ru-RU" sz="1300" b="1" kern="1200" dirty="0">
            <a:solidFill>
              <a:schemeClr val="tx1"/>
            </a:solidFill>
            <a:latin typeface="Circe"/>
          </a:endParaRPr>
        </a:p>
      </dsp:txBody>
      <dsp:txXfrm>
        <a:off x="2307361" y="1500884"/>
        <a:ext cx="1601077" cy="1263342"/>
      </dsp:txXfrm>
    </dsp:sp>
    <dsp:sp modelId="{5F6D2A8C-818E-4DB7-B19A-BFC565AC65E6}">
      <dsp:nvSpPr>
        <dsp:cNvPr id="0" name=""/>
        <dsp:cNvSpPr/>
      </dsp:nvSpPr>
      <dsp:spPr>
        <a:xfrm>
          <a:off x="4095348" y="1949525"/>
          <a:ext cx="312922" cy="3660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/>
        </a:p>
      </dsp:txBody>
      <dsp:txXfrm>
        <a:off x="4095348" y="2022737"/>
        <a:ext cx="219045" cy="219636"/>
      </dsp:txXfrm>
    </dsp:sp>
    <dsp:sp modelId="{9D11BFA0-7BD3-40F3-998F-8EA4E89105A1}">
      <dsp:nvSpPr>
        <dsp:cNvPr id="0" name=""/>
        <dsp:cNvSpPr/>
      </dsp:nvSpPr>
      <dsp:spPr>
        <a:xfrm>
          <a:off x="4538163" y="1439368"/>
          <a:ext cx="1732971" cy="13863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1"/>
              </a:solidFill>
              <a:latin typeface="Circe"/>
            </a:rPr>
            <a:t>Согласование даты и времени доставки</a:t>
          </a:r>
        </a:p>
      </dsp:txBody>
      <dsp:txXfrm>
        <a:off x="4578768" y="1479973"/>
        <a:ext cx="1651761" cy="1305163"/>
      </dsp:txXfrm>
    </dsp:sp>
    <dsp:sp modelId="{9EF436CB-0AD9-4D78-AAF6-1FA14D0C1BB1}">
      <dsp:nvSpPr>
        <dsp:cNvPr id="0" name=""/>
        <dsp:cNvSpPr/>
      </dsp:nvSpPr>
      <dsp:spPr>
        <a:xfrm>
          <a:off x="6418739" y="1949525"/>
          <a:ext cx="312922" cy="3660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/>
        </a:p>
      </dsp:txBody>
      <dsp:txXfrm>
        <a:off x="6418739" y="2022737"/>
        <a:ext cx="219045" cy="219636"/>
      </dsp:txXfrm>
    </dsp:sp>
    <dsp:sp modelId="{676FABC3-6BA1-42B6-9446-C77D7B18CE1D}">
      <dsp:nvSpPr>
        <dsp:cNvPr id="0" name=""/>
        <dsp:cNvSpPr/>
      </dsp:nvSpPr>
      <dsp:spPr>
        <a:xfrm>
          <a:off x="6861554" y="1412556"/>
          <a:ext cx="1799998" cy="14399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1"/>
              </a:solidFill>
              <a:latin typeface="Circe"/>
            </a:rPr>
            <a:t>Сопровождение заказа</a:t>
          </a:r>
        </a:p>
      </dsp:txBody>
      <dsp:txXfrm>
        <a:off x="6903730" y="1454732"/>
        <a:ext cx="1715646" cy="135564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F84EE3-4752-40F8-BBA8-37E85DCE5CE3}">
      <dsp:nvSpPr>
        <dsp:cNvPr id="0" name=""/>
        <dsp:cNvSpPr/>
      </dsp:nvSpPr>
      <dsp:spPr>
        <a:xfrm>
          <a:off x="1404620" y="165099"/>
          <a:ext cx="3276600" cy="1137920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5B4503-4058-4F10-9D18-BC34C86559E8}">
      <dsp:nvSpPr>
        <dsp:cNvPr id="0" name=""/>
        <dsp:cNvSpPr/>
      </dsp:nvSpPr>
      <dsp:spPr>
        <a:xfrm>
          <a:off x="2730500" y="2951479"/>
          <a:ext cx="635000" cy="406400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EFE9FE-E6E6-46F0-8346-8AB6B66E0872}">
      <dsp:nvSpPr>
        <dsp:cNvPr id="0" name=""/>
        <dsp:cNvSpPr/>
      </dsp:nvSpPr>
      <dsp:spPr>
        <a:xfrm>
          <a:off x="1524000" y="3276600"/>
          <a:ext cx="3048000" cy="76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ESB </a:t>
          </a:r>
          <a:r>
            <a:rPr lang="ru-RU" sz="2400" b="1" kern="1200" dirty="0">
              <a:latin typeface="Circe" panose="020B0502020203020203"/>
            </a:rPr>
            <a:t>шина данных</a:t>
          </a:r>
        </a:p>
      </dsp:txBody>
      <dsp:txXfrm>
        <a:off x="1524000" y="3276600"/>
        <a:ext cx="3048000" cy="762000"/>
      </dsp:txXfrm>
    </dsp:sp>
    <dsp:sp modelId="{CEDABFB2-626D-4F89-8841-81F0E28FE14A}">
      <dsp:nvSpPr>
        <dsp:cNvPr id="0" name=""/>
        <dsp:cNvSpPr/>
      </dsp:nvSpPr>
      <dsp:spPr>
        <a:xfrm>
          <a:off x="2573380" y="1390904"/>
          <a:ext cx="1187999" cy="11430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chemeClr val="tx1"/>
              </a:solidFill>
              <a:latin typeface="Circe" panose="020B0502020203020203"/>
            </a:rPr>
            <a:t>Мобильное решение для курьеров</a:t>
          </a:r>
        </a:p>
      </dsp:txBody>
      <dsp:txXfrm>
        <a:off x="2747358" y="1558292"/>
        <a:ext cx="840043" cy="808224"/>
      </dsp:txXfrm>
    </dsp:sp>
    <dsp:sp modelId="{5E0016DE-0440-4D68-95FD-D49D8BAB3CC6}">
      <dsp:nvSpPr>
        <dsp:cNvPr id="0" name=""/>
        <dsp:cNvSpPr/>
      </dsp:nvSpPr>
      <dsp:spPr>
        <a:xfrm>
          <a:off x="1778000" y="533399"/>
          <a:ext cx="1143000" cy="11430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tx1"/>
              </a:solidFill>
            </a:rPr>
            <a:t>WMS/TMS</a:t>
          </a:r>
          <a:endParaRPr lang="ru-RU" sz="1200" b="1" kern="1200" dirty="0">
            <a:solidFill>
              <a:schemeClr val="tx1"/>
            </a:solidFill>
            <a:latin typeface="Circe" panose="020B0502020203020203"/>
          </a:endParaRPr>
        </a:p>
      </dsp:txBody>
      <dsp:txXfrm>
        <a:off x="1945388" y="700787"/>
        <a:ext cx="808224" cy="808224"/>
      </dsp:txXfrm>
    </dsp:sp>
    <dsp:sp modelId="{93D38638-5CAA-47B9-AF74-875E8D32E4F8}">
      <dsp:nvSpPr>
        <dsp:cNvPr id="0" name=""/>
        <dsp:cNvSpPr/>
      </dsp:nvSpPr>
      <dsp:spPr>
        <a:xfrm>
          <a:off x="2946400" y="257047"/>
          <a:ext cx="1143000" cy="114300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tx1"/>
              </a:solidFill>
            </a:rPr>
            <a:t>CRM</a:t>
          </a:r>
          <a:endParaRPr lang="ru-RU" sz="1200" b="1" kern="1200" dirty="0">
            <a:solidFill>
              <a:schemeClr val="tx1"/>
            </a:solidFill>
            <a:latin typeface="Circe" panose="020B0502020203020203"/>
          </a:endParaRPr>
        </a:p>
      </dsp:txBody>
      <dsp:txXfrm>
        <a:off x="3113788" y="424435"/>
        <a:ext cx="808224" cy="808224"/>
      </dsp:txXfrm>
    </dsp:sp>
    <dsp:sp modelId="{6A4AC877-EA02-4E5E-8CCD-2041547A17F3}">
      <dsp:nvSpPr>
        <dsp:cNvPr id="0" name=""/>
        <dsp:cNvSpPr/>
      </dsp:nvSpPr>
      <dsp:spPr>
        <a:xfrm>
          <a:off x="1270000" y="25399"/>
          <a:ext cx="3556000" cy="284480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FC513-76AA-BE4B-88C8-C463E0E58E63}" type="datetimeFigureOut">
              <a:rPr lang="ru-RU" smtClean="0"/>
              <a:t>21.09.2017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3C6E24-B489-A045-80F0-E6B854190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3215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D15EF-C2E1-EB4E-A8B1-D1A3026872B3}" type="datetimeFigureOut">
              <a:rPr lang="ru-RU" smtClean="0"/>
              <a:t>21.09.2017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36C2E-BC56-834A-9DD7-2C3375B4B2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0597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D36C2E-BC56-834A-9DD7-2C3375B4B201}" type="slidenum">
              <a: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44894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hemeOverride" Target="../theme/themeOverride9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hemeOverride" Target="../theme/themeOverride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hemeOverride" Target="../theme/themeOverride1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hemeOverride" Target="../theme/themeOverride1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hemeOverride" Target="../theme/themeOverride1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hemeOverride" Target="../theme/themeOverride1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hemeOverride" Target="../theme/themeOverride1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hemeOverride" Target="../theme/themeOverride1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hemeOverride" Target="../theme/themeOverride1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hemeOverride" Target="../theme/themeOverride18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slideMaster" Target="../slideMasters/slideMaster19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slideMaster" Target="../slideMasters/slideMaster19.x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9.xml"/><Relationship Id="rId1" Type="http://schemas.openxmlformats.org/officeDocument/2006/relationships/themeOverride" Target="../theme/themeOverride21.xml"/><Relationship Id="rId4" Type="http://schemas.openxmlformats.org/officeDocument/2006/relationships/image" Target="../media/image4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9.xml"/><Relationship Id="rId1" Type="http://schemas.openxmlformats.org/officeDocument/2006/relationships/themeOverride" Target="../theme/themeOverride22.xml"/><Relationship Id="rId4" Type="http://schemas.openxmlformats.org/officeDocument/2006/relationships/image" Target="../media/image4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rgbClr val="1170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1"/>
          <p:cNvSpPr/>
          <p:nvPr userDrawn="1"/>
        </p:nvSpPr>
        <p:spPr>
          <a:xfrm>
            <a:off x="0" y="1892300"/>
            <a:ext cx="8040472" cy="1689100"/>
          </a:xfrm>
          <a:custGeom>
            <a:avLst/>
            <a:gdLst>
              <a:gd name="connsiteX0" fmla="*/ 0 w 6338672"/>
              <a:gd name="connsiteY0" fmla="*/ 0 h 1714500"/>
              <a:gd name="connsiteX1" fmla="*/ 6338672 w 6338672"/>
              <a:gd name="connsiteY1" fmla="*/ 0 h 1714500"/>
              <a:gd name="connsiteX2" fmla="*/ 6338672 w 6338672"/>
              <a:gd name="connsiteY2" fmla="*/ 1714500 h 1714500"/>
              <a:gd name="connsiteX3" fmla="*/ 0 w 6338672"/>
              <a:gd name="connsiteY3" fmla="*/ 1714500 h 1714500"/>
              <a:gd name="connsiteX4" fmla="*/ 0 w 6338672"/>
              <a:gd name="connsiteY4" fmla="*/ 0 h 1714500"/>
              <a:gd name="connsiteX0" fmla="*/ 0 w 8040472"/>
              <a:gd name="connsiteY0" fmla="*/ 0 h 1714500"/>
              <a:gd name="connsiteX1" fmla="*/ 8040472 w 8040472"/>
              <a:gd name="connsiteY1" fmla="*/ 12700 h 1714500"/>
              <a:gd name="connsiteX2" fmla="*/ 6338672 w 8040472"/>
              <a:gd name="connsiteY2" fmla="*/ 1714500 h 1714500"/>
              <a:gd name="connsiteX3" fmla="*/ 0 w 8040472"/>
              <a:gd name="connsiteY3" fmla="*/ 1714500 h 1714500"/>
              <a:gd name="connsiteX4" fmla="*/ 0 w 8040472"/>
              <a:gd name="connsiteY4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40472" h="1714500">
                <a:moveTo>
                  <a:pt x="0" y="0"/>
                </a:moveTo>
                <a:lnTo>
                  <a:pt x="8040472" y="12700"/>
                </a:lnTo>
                <a:lnTo>
                  <a:pt x="6338672" y="1714500"/>
                </a:lnTo>
                <a:lnTo>
                  <a:pt x="0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1AA7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Изображение 6" descr="Фон титульник-0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400" y="678180"/>
            <a:ext cx="1676400" cy="1005840"/>
          </a:xfrm>
          <a:prstGeom prst="rect">
            <a:avLst/>
          </a:prstGeom>
        </p:spPr>
      </p:pic>
      <p:pic>
        <p:nvPicPr>
          <p:cNvPr id="8" name="Изображение 7" descr="СТРЕЛКА-0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84" y="3910584"/>
            <a:ext cx="929640" cy="509016"/>
          </a:xfrm>
          <a:prstGeom prst="rect">
            <a:avLst/>
          </a:prstGeom>
        </p:spPr>
      </p:pic>
      <p:sp>
        <p:nvSpPr>
          <p:cNvPr id="14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1211124" y="2019300"/>
            <a:ext cx="4508500" cy="782637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0"/>
              </a:spcBef>
              <a:buFontTx/>
              <a:buNone/>
              <a:defRPr lang="ru-RU" sz="3000" b="1" i="0" kern="1200" baseline="0" dirty="0">
                <a:solidFill>
                  <a:schemeClr val="bg1"/>
                </a:solidFill>
                <a:latin typeface="Circe"/>
                <a:ea typeface="+mj-ea"/>
                <a:cs typeface="Circe"/>
              </a:defRPr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17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211124" y="3109806"/>
            <a:ext cx="3906837" cy="431800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lang="ru-RU" sz="1600" b="0" i="0" kern="1200" baseline="0" dirty="0">
                <a:solidFill>
                  <a:schemeClr val="bg1"/>
                </a:solidFill>
                <a:latin typeface="Circe Light"/>
                <a:ea typeface="+mn-ea"/>
                <a:cs typeface="Circe Light"/>
              </a:defRPr>
            </a:lvl1pPr>
          </a:lstStyle>
          <a:p>
            <a:pPr marL="0" indent="0"/>
            <a:r>
              <a:rPr lang="ru-RU" dirty="0"/>
              <a:t>ДОПОЛНЕНИЕ</a:t>
            </a:r>
          </a:p>
        </p:txBody>
      </p:sp>
      <p:sp>
        <p:nvSpPr>
          <p:cNvPr id="19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1211125" y="4140200"/>
            <a:ext cx="3119576" cy="431800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lang="ru-RU" sz="1100" b="0" i="0" kern="1200" baseline="0" dirty="0">
                <a:solidFill>
                  <a:schemeClr val="bg1"/>
                </a:solidFill>
                <a:latin typeface="Circe Light"/>
                <a:ea typeface="+mn-ea"/>
                <a:cs typeface="Circe Light"/>
              </a:defRPr>
            </a:lvl1pPr>
          </a:lstStyle>
          <a:p>
            <a:pPr marL="0" indent="0"/>
            <a:r>
              <a:rPr lang="ru-RU" dirty="0"/>
              <a:t>Москва, ДД/ММ/ГГГГ</a:t>
            </a:r>
          </a:p>
        </p:txBody>
      </p:sp>
    </p:spTree>
    <p:extLst>
      <p:ext uri="{BB962C8B-B14F-4D97-AF65-F5344CB8AC3E}">
        <p14:creationId xmlns:p14="http://schemas.microsoft.com/office/powerpoint/2010/main" val="3774492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364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3" y="96208"/>
            <a:ext cx="6207294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797468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с текстом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293643" y="913972"/>
            <a:ext cx="7709067" cy="3301563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200" b="0" i="0" baseline="0" smtClean="0">
                <a:solidFill>
                  <a:srgbClr val="000000"/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Текстовая информация</a:t>
            </a:r>
          </a:p>
        </p:txBody>
      </p:sp>
      <p:sp>
        <p:nvSpPr>
          <p:cNvPr id="8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3" y="96208"/>
            <a:ext cx="6207294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657802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разъяснение и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293643" y="1337286"/>
            <a:ext cx="7709067" cy="2878249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200" b="0" i="0" baseline="0" smtClean="0">
                <a:solidFill>
                  <a:schemeClr val="tx1"/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Текстовая информация</a:t>
            </a: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4" hasCustomPrompt="1"/>
          </p:nvPr>
        </p:nvSpPr>
        <p:spPr>
          <a:xfrm>
            <a:off x="293643" y="799180"/>
            <a:ext cx="7545511" cy="427301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400" b="0" i="0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Разъяснение заголовка</a:t>
            </a:r>
          </a:p>
        </p:txBody>
      </p:sp>
      <p:sp>
        <p:nvSpPr>
          <p:cNvPr id="10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3" y="96208"/>
            <a:ext cx="6207294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4773057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бло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 userDrawn="1"/>
        </p:nvSpPr>
        <p:spPr>
          <a:xfrm>
            <a:off x="2513632" y="2285763"/>
            <a:ext cx="582473" cy="582473"/>
          </a:xfrm>
          <a:prstGeom prst="ellipse">
            <a:avLst/>
          </a:prstGeom>
          <a:solidFill>
            <a:srgbClr val="3474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0" i="0" dirty="0">
                <a:latin typeface="Circe Light"/>
                <a:cs typeface="Circe Light"/>
              </a:rPr>
              <a:t>1</a:t>
            </a:r>
          </a:p>
        </p:txBody>
      </p:sp>
      <p:sp>
        <p:nvSpPr>
          <p:cNvPr id="6" name="Овал 5"/>
          <p:cNvSpPr/>
          <p:nvPr userDrawn="1"/>
        </p:nvSpPr>
        <p:spPr>
          <a:xfrm>
            <a:off x="5977070" y="2285763"/>
            <a:ext cx="582473" cy="582473"/>
          </a:xfrm>
          <a:prstGeom prst="ellipse">
            <a:avLst/>
          </a:prstGeom>
          <a:solidFill>
            <a:srgbClr val="3474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r>
              <a:rPr lang="ru-RU" sz="1800" b="0" i="0" kern="1200" dirty="0">
                <a:solidFill>
                  <a:schemeClr val="lt1"/>
                </a:solidFill>
                <a:latin typeface="Circe Light"/>
                <a:ea typeface="+mn-ea"/>
                <a:cs typeface="Circe Light"/>
              </a:rPr>
              <a:t>2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1742672" y="3022568"/>
            <a:ext cx="2119586" cy="367943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lang="ru-RU" sz="1600" b="0" i="0" baseline="0" smtClean="0"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Пункт 1</a:t>
            </a: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5216606" y="3022568"/>
            <a:ext cx="2119586" cy="367943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lang="ru-RU" sz="1600" b="0" i="0" baseline="0" smtClean="0"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Пункт 2</a:t>
            </a:r>
          </a:p>
        </p:txBody>
      </p:sp>
      <p:sp>
        <p:nvSpPr>
          <p:cNvPr id="10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1742672" y="3390511"/>
            <a:ext cx="2119586" cy="577883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lang="ru-RU" sz="1400" b="0" i="0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Детализация</a:t>
            </a:r>
          </a:p>
        </p:txBody>
      </p:sp>
      <p:sp>
        <p:nvSpPr>
          <p:cNvPr id="11" name="Текст 7"/>
          <p:cNvSpPr>
            <a:spLocks noGrp="1"/>
          </p:cNvSpPr>
          <p:nvPr>
            <p:ph type="body" sz="quarter" idx="14" hasCustomPrompt="1"/>
          </p:nvPr>
        </p:nvSpPr>
        <p:spPr>
          <a:xfrm>
            <a:off x="5216606" y="3390511"/>
            <a:ext cx="2119586" cy="577883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lang="ru-RU" sz="1400" b="0" i="0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Детализация</a:t>
            </a: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5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293643" y="799180"/>
            <a:ext cx="7545511" cy="427301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400" b="0" i="0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Разъяснение заголовка</a:t>
            </a:r>
          </a:p>
        </p:txBody>
      </p:sp>
      <p:sp>
        <p:nvSpPr>
          <p:cNvPr id="16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3" y="96208"/>
            <a:ext cx="6207294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817569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бло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 userDrawn="1"/>
        </p:nvSpPr>
        <p:spPr>
          <a:xfrm>
            <a:off x="1574749" y="2285763"/>
            <a:ext cx="582473" cy="582473"/>
          </a:xfrm>
          <a:prstGeom prst="ellipse">
            <a:avLst/>
          </a:prstGeom>
          <a:solidFill>
            <a:srgbClr val="3474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0" i="0" dirty="0">
                <a:latin typeface="Circe Light"/>
                <a:cs typeface="Circe Light"/>
              </a:rPr>
              <a:t>1</a:t>
            </a:r>
          </a:p>
        </p:txBody>
      </p:sp>
      <p:sp>
        <p:nvSpPr>
          <p:cNvPr id="6" name="Овал 5"/>
          <p:cNvSpPr/>
          <p:nvPr userDrawn="1"/>
        </p:nvSpPr>
        <p:spPr>
          <a:xfrm>
            <a:off x="4345068" y="2285763"/>
            <a:ext cx="582473" cy="582473"/>
          </a:xfrm>
          <a:prstGeom prst="ellipse">
            <a:avLst/>
          </a:prstGeom>
          <a:solidFill>
            <a:srgbClr val="3474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0" i="0" dirty="0">
                <a:latin typeface="Circe Light"/>
                <a:cs typeface="Circe Light"/>
              </a:rPr>
              <a:t>2</a:t>
            </a:r>
          </a:p>
        </p:txBody>
      </p:sp>
      <p:sp>
        <p:nvSpPr>
          <p:cNvPr id="12" name="Овал 11"/>
          <p:cNvSpPr/>
          <p:nvPr userDrawn="1"/>
        </p:nvSpPr>
        <p:spPr>
          <a:xfrm>
            <a:off x="7194063" y="2285763"/>
            <a:ext cx="582473" cy="582473"/>
          </a:xfrm>
          <a:prstGeom prst="ellipse">
            <a:avLst/>
          </a:prstGeom>
          <a:solidFill>
            <a:srgbClr val="3474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0" i="0" dirty="0">
                <a:latin typeface="Circe Light"/>
                <a:cs typeface="Circe Light"/>
              </a:rPr>
              <a:t>3</a:t>
            </a:r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798099" y="3022568"/>
            <a:ext cx="2119586" cy="367943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lang="ru-RU" sz="1600" b="0" i="0" baseline="0" smtClean="0"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Пункт 1</a:t>
            </a:r>
          </a:p>
        </p:txBody>
      </p:sp>
      <p:sp>
        <p:nvSpPr>
          <p:cNvPr id="16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3579343" y="3022568"/>
            <a:ext cx="2119586" cy="367943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lang="ru-RU" sz="1600" b="0" i="0" baseline="0" smtClean="0"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Пункт 2</a:t>
            </a:r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798099" y="3390511"/>
            <a:ext cx="2119586" cy="577883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lang="ru-RU" sz="1400" b="0" i="0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Детализация</a:t>
            </a:r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4" hasCustomPrompt="1"/>
          </p:nvPr>
        </p:nvSpPr>
        <p:spPr>
          <a:xfrm>
            <a:off x="3579343" y="3390511"/>
            <a:ext cx="2119586" cy="577883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lang="ru-RU" sz="1400" b="0" i="0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Детализация</a:t>
            </a:r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6434054" y="3022568"/>
            <a:ext cx="2119586" cy="367943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lang="ru-RU" sz="1600" b="0" i="0" baseline="0" smtClean="0"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Пункт 3</a:t>
            </a:r>
          </a:p>
        </p:txBody>
      </p:sp>
      <p:sp>
        <p:nvSpPr>
          <p:cNvPr id="20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434054" y="3390511"/>
            <a:ext cx="2119586" cy="577883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lang="ru-RU" sz="1400" b="0" i="0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Детализация</a:t>
            </a:r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7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8" hasCustomPrompt="1"/>
          </p:nvPr>
        </p:nvSpPr>
        <p:spPr>
          <a:xfrm>
            <a:off x="293643" y="799180"/>
            <a:ext cx="7545511" cy="427301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400" b="0" i="0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Разъяснение заголовка</a:t>
            </a:r>
          </a:p>
        </p:txBody>
      </p:sp>
      <p:sp>
        <p:nvSpPr>
          <p:cNvPr id="23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3" y="96208"/>
            <a:ext cx="6207294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22669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ыре бло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 userDrawn="1"/>
        </p:nvSpPr>
        <p:spPr>
          <a:xfrm>
            <a:off x="866517" y="1994526"/>
            <a:ext cx="582473" cy="582473"/>
          </a:xfrm>
          <a:prstGeom prst="ellipse">
            <a:avLst/>
          </a:prstGeom>
          <a:solidFill>
            <a:srgbClr val="3474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0" i="0" dirty="0">
                <a:latin typeface="Circe Light"/>
                <a:cs typeface="Circe Light"/>
              </a:rPr>
              <a:t>1</a:t>
            </a:r>
          </a:p>
        </p:txBody>
      </p:sp>
      <p:sp>
        <p:nvSpPr>
          <p:cNvPr id="6" name="Овал 5"/>
          <p:cNvSpPr/>
          <p:nvPr userDrawn="1"/>
        </p:nvSpPr>
        <p:spPr>
          <a:xfrm>
            <a:off x="866517" y="3251481"/>
            <a:ext cx="582473" cy="582473"/>
          </a:xfrm>
          <a:prstGeom prst="ellipse">
            <a:avLst/>
          </a:prstGeom>
          <a:solidFill>
            <a:srgbClr val="3474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0" i="0" dirty="0">
                <a:latin typeface="Circe Light"/>
                <a:cs typeface="Circe Light"/>
              </a:rPr>
              <a:t>2</a:t>
            </a:r>
          </a:p>
        </p:txBody>
      </p:sp>
      <p:sp>
        <p:nvSpPr>
          <p:cNvPr id="12" name="Овал 11"/>
          <p:cNvSpPr/>
          <p:nvPr userDrawn="1"/>
        </p:nvSpPr>
        <p:spPr>
          <a:xfrm>
            <a:off x="4622723" y="1994526"/>
            <a:ext cx="582473" cy="582473"/>
          </a:xfrm>
          <a:prstGeom prst="ellipse">
            <a:avLst/>
          </a:prstGeom>
          <a:solidFill>
            <a:srgbClr val="3474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0" i="0" dirty="0">
                <a:latin typeface="Circe Light"/>
                <a:cs typeface="Circe Light"/>
              </a:rPr>
              <a:t>3</a:t>
            </a:r>
          </a:p>
        </p:txBody>
      </p:sp>
      <p:sp>
        <p:nvSpPr>
          <p:cNvPr id="13" name="Овал 12"/>
          <p:cNvSpPr/>
          <p:nvPr userDrawn="1"/>
        </p:nvSpPr>
        <p:spPr>
          <a:xfrm>
            <a:off x="4622723" y="3251481"/>
            <a:ext cx="582473" cy="582473"/>
          </a:xfrm>
          <a:prstGeom prst="ellipse">
            <a:avLst/>
          </a:prstGeom>
          <a:solidFill>
            <a:srgbClr val="3474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0" i="0" dirty="0">
                <a:latin typeface="Circe Light"/>
                <a:cs typeface="Circe Light"/>
              </a:rPr>
              <a:t>4</a:t>
            </a:r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1658482" y="1994525"/>
            <a:ext cx="2119586" cy="367943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600" b="0" i="0" baseline="0" smtClean="0"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Пункт 1</a:t>
            </a:r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1658482" y="2362468"/>
            <a:ext cx="2119586" cy="577883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400" b="0" i="0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Детализация</a:t>
            </a:r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14" hasCustomPrompt="1"/>
          </p:nvPr>
        </p:nvSpPr>
        <p:spPr>
          <a:xfrm>
            <a:off x="1658482" y="3251481"/>
            <a:ext cx="2119586" cy="367943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600" b="0" i="0" baseline="0" smtClean="0"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Пункт 2</a:t>
            </a:r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1658482" y="3619424"/>
            <a:ext cx="2119586" cy="577883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400" b="0" i="0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Детализация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5436778" y="1994525"/>
            <a:ext cx="2119586" cy="367943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600" b="0" i="0" baseline="0" smtClean="0"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Пункт 3</a:t>
            </a:r>
          </a:p>
        </p:txBody>
      </p:sp>
      <p:sp>
        <p:nvSpPr>
          <p:cNvPr id="25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5436778" y="2362468"/>
            <a:ext cx="2119586" cy="577883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400" b="0" i="0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Детализация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18" hasCustomPrompt="1"/>
          </p:nvPr>
        </p:nvSpPr>
        <p:spPr>
          <a:xfrm>
            <a:off x="5436778" y="3251481"/>
            <a:ext cx="2119586" cy="367943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600" b="0" i="0" baseline="0" smtClean="0"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Пункт 4</a:t>
            </a:r>
          </a:p>
        </p:txBody>
      </p:sp>
      <p:sp>
        <p:nvSpPr>
          <p:cNvPr id="27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5436778" y="3619424"/>
            <a:ext cx="2119586" cy="577883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400" b="0" i="0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Детализация</a:t>
            </a:r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20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293643" y="799180"/>
            <a:ext cx="7545511" cy="427301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400" b="0" i="0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Разъяснение заголовка</a:t>
            </a:r>
          </a:p>
        </p:txBody>
      </p:sp>
      <p:sp>
        <p:nvSpPr>
          <p:cNvPr id="20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3" y="96208"/>
            <a:ext cx="6207294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144877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ять блоков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 userDrawn="1"/>
        </p:nvSpPr>
        <p:spPr>
          <a:xfrm>
            <a:off x="671056" y="1683395"/>
            <a:ext cx="388966" cy="388966"/>
          </a:xfrm>
          <a:prstGeom prst="ellipse">
            <a:avLst/>
          </a:prstGeom>
          <a:solidFill>
            <a:srgbClr val="3474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0" i="0" dirty="0">
                <a:latin typeface="Circe Light"/>
                <a:cs typeface="Circe Light"/>
              </a:rPr>
              <a:t>1</a:t>
            </a:r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1259662" y="1683395"/>
            <a:ext cx="2119586" cy="367943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600" b="0" i="0" baseline="0" smtClean="0"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Пункт 1</a:t>
            </a:r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1259662" y="2051338"/>
            <a:ext cx="2119586" cy="577883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400" b="0" i="0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Детализация</a:t>
            </a:r>
          </a:p>
        </p:txBody>
      </p:sp>
      <p:sp>
        <p:nvSpPr>
          <p:cNvPr id="16" name="Овал 15"/>
          <p:cNvSpPr/>
          <p:nvPr userDrawn="1"/>
        </p:nvSpPr>
        <p:spPr>
          <a:xfrm>
            <a:off x="671056" y="2818076"/>
            <a:ext cx="388966" cy="388966"/>
          </a:xfrm>
          <a:prstGeom prst="ellipse">
            <a:avLst/>
          </a:prstGeom>
          <a:solidFill>
            <a:srgbClr val="3474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0" i="0" dirty="0">
                <a:latin typeface="Circe Light"/>
                <a:cs typeface="Circe Light"/>
              </a:rPr>
              <a:t>2</a:t>
            </a:r>
          </a:p>
        </p:txBody>
      </p:sp>
      <p:sp>
        <p:nvSpPr>
          <p:cNvPr id="17" name="Овал 16"/>
          <p:cNvSpPr/>
          <p:nvPr userDrawn="1"/>
        </p:nvSpPr>
        <p:spPr>
          <a:xfrm>
            <a:off x="671056" y="3940238"/>
            <a:ext cx="388966" cy="388966"/>
          </a:xfrm>
          <a:prstGeom prst="ellipse">
            <a:avLst/>
          </a:prstGeom>
          <a:solidFill>
            <a:srgbClr val="3474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0" i="0" dirty="0">
                <a:latin typeface="Circe Light"/>
                <a:cs typeface="Circe Light"/>
              </a:rPr>
              <a:t>3</a:t>
            </a:r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4" hasCustomPrompt="1"/>
          </p:nvPr>
        </p:nvSpPr>
        <p:spPr>
          <a:xfrm>
            <a:off x="1259662" y="2818076"/>
            <a:ext cx="2119586" cy="367943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600" b="0" i="0" baseline="0" smtClean="0"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Пункт 2</a:t>
            </a:r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1259662" y="3186019"/>
            <a:ext cx="2119586" cy="577883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400" b="0" i="0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Детализация</a:t>
            </a:r>
          </a:p>
        </p:txBody>
      </p:sp>
      <p:sp>
        <p:nvSpPr>
          <p:cNvPr id="20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1259662" y="3940238"/>
            <a:ext cx="2119586" cy="367943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600" b="0" i="0" baseline="0" smtClean="0"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Пункт 3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1259662" y="4308181"/>
            <a:ext cx="2119586" cy="577883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400" b="0" i="0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Детализация</a:t>
            </a:r>
          </a:p>
        </p:txBody>
      </p:sp>
      <p:sp>
        <p:nvSpPr>
          <p:cNvPr id="29" name="Овал 28"/>
          <p:cNvSpPr/>
          <p:nvPr userDrawn="1"/>
        </p:nvSpPr>
        <p:spPr>
          <a:xfrm>
            <a:off x="4312913" y="1683395"/>
            <a:ext cx="388966" cy="388966"/>
          </a:xfrm>
          <a:prstGeom prst="ellipse">
            <a:avLst/>
          </a:prstGeom>
          <a:solidFill>
            <a:srgbClr val="3474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0" i="0" dirty="0">
                <a:latin typeface="Circe Light"/>
                <a:cs typeface="Circe Light"/>
              </a:rPr>
              <a:t>4</a:t>
            </a:r>
          </a:p>
        </p:txBody>
      </p:sp>
      <p:sp>
        <p:nvSpPr>
          <p:cNvPr id="30" name="Текст 7"/>
          <p:cNvSpPr>
            <a:spLocks noGrp="1"/>
          </p:cNvSpPr>
          <p:nvPr>
            <p:ph type="body" sz="quarter" idx="18" hasCustomPrompt="1"/>
          </p:nvPr>
        </p:nvSpPr>
        <p:spPr>
          <a:xfrm>
            <a:off x="4901519" y="1683395"/>
            <a:ext cx="2119586" cy="367943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600" b="0" i="0" baseline="0" smtClean="0"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Пункт 4</a:t>
            </a:r>
          </a:p>
        </p:txBody>
      </p:sp>
      <p:sp>
        <p:nvSpPr>
          <p:cNvPr id="31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4901519" y="2051338"/>
            <a:ext cx="2119586" cy="577883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400" b="0" i="0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Детализация</a:t>
            </a:r>
          </a:p>
        </p:txBody>
      </p:sp>
      <p:sp>
        <p:nvSpPr>
          <p:cNvPr id="32" name="Овал 31"/>
          <p:cNvSpPr/>
          <p:nvPr userDrawn="1"/>
        </p:nvSpPr>
        <p:spPr>
          <a:xfrm>
            <a:off x="4312913" y="2818076"/>
            <a:ext cx="388966" cy="388966"/>
          </a:xfrm>
          <a:prstGeom prst="ellipse">
            <a:avLst/>
          </a:prstGeom>
          <a:solidFill>
            <a:srgbClr val="3474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0" i="0" dirty="0">
                <a:latin typeface="Circe Light"/>
                <a:cs typeface="Circe Light"/>
              </a:rPr>
              <a:t>5</a:t>
            </a:r>
          </a:p>
        </p:txBody>
      </p:sp>
      <p:sp>
        <p:nvSpPr>
          <p:cNvPr id="34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4901519" y="2818076"/>
            <a:ext cx="2119586" cy="367943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600" b="0" i="0" baseline="0" smtClean="0"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Пункт 5</a:t>
            </a:r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4901519" y="3186019"/>
            <a:ext cx="2119586" cy="577883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400" b="0" i="0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Детализация</a:t>
            </a:r>
          </a:p>
        </p:txBody>
      </p:sp>
      <p:sp>
        <p:nvSpPr>
          <p:cNvPr id="22" name="Номер слайда 5"/>
          <p:cNvSpPr>
            <a:spLocks noGrp="1"/>
          </p:cNvSpPr>
          <p:nvPr>
            <p:ph type="sldNum" sz="quarter" idx="22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23" hasCustomPrompt="1"/>
          </p:nvPr>
        </p:nvSpPr>
        <p:spPr>
          <a:xfrm>
            <a:off x="293643" y="799180"/>
            <a:ext cx="7545511" cy="427301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400" b="0" i="0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Разъяснение заголовка</a:t>
            </a:r>
          </a:p>
        </p:txBody>
      </p:sp>
      <p:sp>
        <p:nvSpPr>
          <p:cNvPr id="26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3" y="96208"/>
            <a:ext cx="6207294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163502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есть блоков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 userDrawn="1"/>
        </p:nvSpPr>
        <p:spPr>
          <a:xfrm>
            <a:off x="671056" y="1683395"/>
            <a:ext cx="388966" cy="388966"/>
          </a:xfrm>
          <a:prstGeom prst="ellipse">
            <a:avLst/>
          </a:prstGeom>
          <a:solidFill>
            <a:srgbClr val="3474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0" i="0" dirty="0">
                <a:latin typeface="Circe Light"/>
                <a:cs typeface="Circe Light"/>
              </a:rPr>
              <a:t>1</a:t>
            </a:r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1259662" y="1683395"/>
            <a:ext cx="2119586" cy="367943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600" b="0" i="0" baseline="0" smtClean="0"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Пункт 1</a:t>
            </a:r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1259662" y="2051338"/>
            <a:ext cx="2119586" cy="577883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400" b="0" i="0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Детализация</a:t>
            </a:r>
          </a:p>
        </p:txBody>
      </p:sp>
      <p:sp>
        <p:nvSpPr>
          <p:cNvPr id="17" name="Овал 16"/>
          <p:cNvSpPr/>
          <p:nvPr userDrawn="1"/>
        </p:nvSpPr>
        <p:spPr>
          <a:xfrm>
            <a:off x="671056" y="3940238"/>
            <a:ext cx="388966" cy="388966"/>
          </a:xfrm>
          <a:prstGeom prst="ellipse">
            <a:avLst/>
          </a:prstGeom>
          <a:solidFill>
            <a:srgbClr val="3474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0" i="0" dirty="0">
                <a:latin typeface="Circe Light"/>
                <a:cs typeface="Circe Light"/>
              </a:rPr>
              <a:t>3</a:t>
            </a:r>
          </a:p>
        </p:txBody>
      </p:sp>
      <p:sp>
        <p:nvSpPr>
          <p:cNvPr id="20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1259662" y="3940238"/>
            <a:ext cx="2119586" cy="367943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600" b="0" i="0" baseline="0" smtClean="0"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Пункт 3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1259662" y="4308181"/>
            <a:ext cx="2119586" cy="577883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400" b="0" i="0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Детализация</a:t>
            </a:r>
          </a:p>
        </p:txBody>
      </p:sp>
      <p:sp>
        <p:nvSpPr>
          <p:cNvPr id="29" name="Овал 28"/>
          <p:cNvSpPr/>
          <p:nvPr userDrawn="1"/>
        </p:nvSpPr>
        <p:spPr>
          <a:xfrm>
            <a:off x="4312913" y="1683395"/>
            <a:ext cx="388966" cy="388966"/>
          </a:xfrm>
          <a:prstGeom prst="ellipse">
            <a:avLst/>
          </a:prstGeom>
          <a:solidFill>
            <a:srgbClr val="3474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0" i="0" dirty="0">
                <a:latin typeface="Circe Light"/>
                <a:cs typeface="Circe Light"/>
              </a:rPr>
              <a:t>4</a:t>
            </a:r>
          </a:p>
        </p:txBody>
      </p:sp>
      <p:sp>
        <p:nvSpPr>
          <p:cNvPr id="30" name="Текст 7"/>
          <p:cNvSpPr>
            <a:spLocks noGrp="1"/>
          </p:cNvSpPr>
          <p:nvPr>
            <p:ph type="body" sz="quarter" idx="18" hasCustomPrompt="1"/>
          </p:nvPr>
        </p:nvSpPr>
        <p:spPr>
          <a:xfrm>
            <a:off x="4901519" y="1683395"/>
            <a:ext cx="2119586" cy="367943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600" b="0" i="0" baseline="0" smtClean="0"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Пункт 4</a:t>
            </a:r>
          </a:p>
        </p:txBody>
      </p:sp>
      <p:sp>
        <p:nvSpPr>
          <p:cNvPr id="31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4901519" y="2051338"/>
            <a:ext cx="2119586" cy="577883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400" b="0" i="0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Детализация</a:t>
            </a:r>
          </a:p>
        </p:txBody>
      </p:sp>
      <p:sp>
        <p:nvSpPr>
          <p:cNvPr id="22" name="Овал 21"/>
          <p:cNvSpPr/>
          <p:nvPr userDrawn="1"/>
        </p:nvSpPr>
        <p:spPr>
          <a:xfrm>
            <a:off x="4312913" y="3940238"/>
            <a:ext cx="388966" cy="388966"/>
          </a:xfrm>
          <a:prstGeom prst="ellipse">
            <a:avLst/>
          </a:prstGeom>
          <a:solidFill>
            <a:srgbClr val="3474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0" i="0" dirty="0">
                <a:latin typeface="Circe Light"/>
                <a:cs typeface="Circe Light"/>
              </a:rPr>
              <a:t>6</a:t>
            </a:r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22" hasCustomPrompt="1"/>
          </p:nvPr>
        </p:nvSpPr>
        <p:spPr>
          <a:xfrm>
            <a:off x="4901519" y="3940238"/>
            <a:ext cx="2119586" cy="367943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600" b="0" i="0" baseline="0" smtClean="0"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Пункт 6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23" hasCustomPrompt="1"/>
          </p:nvPr>
        </p:nvSpPr>
        <p:spPr>
          <a:xfrm>
            <a:off x="4901519" y="4308181"/>
            <a:ext cx="2119586" cy="577883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400" b="0" i="0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Детализация</a:t>
            </a:r>
          </a:p>
        </p:txBody>
      </p:sp>
      <p:sp>
        <p:nvSpPr>
          <p:cNvPr id="25" name="Номер слайда 5"/>
          <p:cNvSpPr>
            <a:spLocks noGrp="1"/>
          </p:cNvSpPr>
          <p:nvPr>
            <p:ph type="sldNum" sz="quarter" idx="24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7" name="Овал 26"/>
          <p:cNvSpPr/>
          <p:nvPr userDrawn="1"/>
        </p:nvSpPr>
        <p:spPr>
          <a:xfrm>
            <a:off x="671056" y="2818076"/>
            <a:ext cx="388966" cy="388966"/>
          </a:xfrm>
          <a:prstGeom prst="ellipse">
            <a:avLst/>
          </a:prstGeom>
          <a:solidFill>
            <a:srgbClr val="3474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0" i="0" dirty="0">
                <a:latin typeface="Circe Light"/>
                <a:cs typeface="Circe Light"/>
              </a:rPr>
              <a:t>2</a:t>
            </a:r>
          </a:p>
        </p:txBody>
      </p:sp>
      <p:sp>
        <p:nvSpPr>
          <p:cNvPr id="33" name="Текст 7"/>
          <p:cNvSpPr>
            <a:spLocks noGrp="1"/>
          </p:cNvSpPr>
          <p:nvPr>
            <p:ph type="body" sz="quarter" idx="14" hasCustomPrompt="1"/>
          </p:nvPr>
        </p:nvSpPr>
        <p:spPr>
          <a:xfrm>
            <a:off x="1259662" y="2818076"/>
            <a:ext cx="2119586" cy="367943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600" b="0" i="0" baseline="0" smtClean="0"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Пункт 2</a:t>
            </a:r>
          </a:p>
        </p:txBody>
      </p:sp>
      <p:sp>
        <p:nvSpPr>
          <p:cNvPr id="36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1259662" y="3186019"/>
            <a:ext cx="2119586" cy="577883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400" b="0" i="0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Детализация</a:t>
            </a:r>
          </a:p>
        </p:txBody>
      </p:sp>
      <p:sp>
        <p:nvSpPr>
          <p:cNvPr id="37" name="Овал 36"/>
          <p:cNvSpPr/>
          <p:nvPr userDrawn="1"/>
        </p:nvSpPr>
        <p:spPr>
          <a:xfrm>
            <a:off x="4312913" y="2818076"/>
            <a:ext cx="388966" cy="388966"/>
          </a:xfrm>
          <a:prstGeom prst="ellipse">
            <a:avLst/>
          </a:prstGeom>
          <a:solidFill>
            <a:srgbClr val="3474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0" i="0" dirty="0">
                <a:latin typeface="Circe Light"/>
                <a:cs typeface="Circe Light"/>
              </a:rPr>
              <a:t>5</a:t>
            </a:r>
          </a:p>
        </p:txBody>
      </p:sp>
      <p:sp>
        <p:nvSpPr>
          <p:cNvPr id="38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4901519" y="2818076"/>
            <a:ext cx="2119586" cy="367943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600" b="0" i="0" baseline="0" smtClean="0"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Пункт 5</a:t>
            </a:r>
          </a:p>
        </p:txBody>
      </p:sp>
      <p:sp>
        <p:nvSpPr>
          <p:cNvPr id="39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4901519" y="3186019"/>
            <a:ext cx="2119586" cy="577883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400" b="0" i="0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Детализация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25" hasCustomPrompt="1"/>
          </p:nvPr>
        </p:nvSpPr>
        <p:spPr>
          <a:xfrm>
            <a:off x="293643" y="799180"/>
            <a:ext cx="7545511" cy="427301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400" b="0" i="0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Разъяснение заголовка</a:t>
            </a:r>
          </a:p>
        </p:txBody>
      </p:sp>
      <p:sp>
        <p:nvSpPr>
          <p:cNvPr id="35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3" y="96208"/>
            <a:ext cx="6207294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762835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бло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4426052" y="1777662"/>
            <a:ext cx="4285019" cy="1637522"/>
          </a:xfrm>
          <a:prstGeom prst="rect">
            <a:avLst/>
          </a:prstGeom>
          <a:solidFill>
            <a:srgbClr val="3474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Tx/>
              <a:buNone/>
            </a:pPr>
            <a:endParaRPr lang="ru-RU" b="1" cap="none" spc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457202" y="1777662"/>
            <a:ext cx="3989841" cy="1637522"/>
          </a:xfrm>
          <a:prstGeom prst="rect">
            <a:avLst/>
          </a:prstGeom>
          <a:solidFill>
            <a:srgbClr val="63AF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cap="none" spc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77242" y="1872746"/>
            <a:ext cx="70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i="0" dirty="0">
                <a:solidFill>
                  <a:schemeClr val="bg1"/>
                </a:solidFill>
                <a:latin typeface="Circe Light"/>
                <a:cs typeface="Circe Light"/>
              </a:rPr>
              <a:t>1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4575938" y="1872746"/>
            <a:ext cx="70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i="0" dirty="0">
                <a:solidFill>
                  <a:schemeClr val="bg1"/>
                </a:solidFill>
                <a:latin typeface="Circe Light"/>
                <a:cs typeface="Circe Light"/>
              </a:rPr>
              <a:t>2</a:t>
            </a:r>
          </a:p>
        </p:txBody>
      </p:sp>
      <p:pic>
        <p:nvPicPr>
          <p:cNvPr id="25" name="Изображение 24" descr="Галка белая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809" y="2050487"/>
            <a:ext cx="271014" cy="115093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quarter" idx="17" hasCustomPrompt="1"/>
          </p:nvPr>
        </p:nvSpPr>
        <p:spPr>
          <a:xfrm>
            <a:off x="919163" y="1818002"/>
            <a:ext cx="2716212" cy="45485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Circe Light"/>
                <a:cs typeface="Circe Light"/>
              </a:defRPr>
            </a:lvl1pPr>
          </a:lstStyle>
          <a:p>
            <a:pPr lvl="0"/>
            <a:r>
              <a:rPr lang="ru-RU" dirty="0"/>
              <a:t>Следствие</a:t>
            </a:r>
          </a:p>
        </p:txBody>
      </p:sp>
      <p:sp>
        <p:nvSpPr>
          <p:cNvPr id="23" name="Текст 5"/>
          <p:cNvSpPr>
            <a:spLocks noGrp="1"/>
          </p:cNvSpPr>
          <p:nvPr>
            <p:ph type="body" sz="quarter" idx="18" hasCustomPrompt="1"/>
          </p:nvPr>
        </p:nvSpPr>
        <p:spPr>
          <a:xfrm>
            <a:off x="919163" y="2255599"/>
            <a:ext cx="2716212" cy="90879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Circe Light"/>
                <a:cs typeface="Circe Light"/>
              </a:defRPr>
            </a:lvl1pPr>
          </a:lstStyle>
          <a:p>
            <a:pPr lvl="0"/>
            <a:r>
              <a:rPr lang="ru-RU" dirty="0"/>
              <a:t>Детализация</a:t>
            </a:r>
          </a:p>
        </p:txBody>
      </p:sp>
      <p:sp>
        <p:nvSpPr>
          <p:cNvPr id="24" name="Текст 5"/>
          <p:cNvSpPr>
            <a:spLocks noGrp="1"/>
          </p:cNvSpPr>
          <p:nvPr>
            <p:ph type="body" sz="quarter" idx="19" hasCustomPrompt="1"/>
          </p:nvPr>
        </p:nvSpPr>
        <p:spPr>
          <a:xfrm>
            <a:off x="4969782" y="1818002"/>
            <a:ext cx="2716212" cy="45485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Circe Light"/>
                <a:cs typeface="Circe Light"/>
              </a:defRPr>
            </a:lvl1pPr>
          </a:lstStyle>
          <a:p>
            <a:pPr lvl="0"/>
            <a:r>
              <a:rPr lang="ru-RU" dirty="0"/>
              <a:t>Следствие</a:t>
            </a:r>
          </a:p>
        </p:txBody>
      </p:sp>
      <p:sp>
        <p:nvSpPr>
          <p:cNvPr id="26" name="Текст 5"/>
          <p:cNvSpPr>
            <a:spLocks noGrp="1"/>
          </p:cNvSpPr>
          <p:nvPr>
            <p:ph type="body" sz="quarter" idx="20" hasCustomPrompt="1"/>
          </p:nvPr>
        </p:nvSpPr>
        <p:spPr>
          <a:xfrm>
            <a:off x="4969782" y="2255599"/>
            <a:ext cx="2716212" cy="90879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Circe Light"/>
                <a:cs typeface="Circe Light"/>
              </a:defRPr>
            </a:lvl1pPr>
          </a:lstStyle>
          <a:p>
            <a:pPr lvl="0"/>
            <a:r>
              <a:rPr lang="ru-RU" dirty="0"/>
              <a:t>Детализация</a:t>
            </a:r>
          </a:p>
        </p:txBody>
      </p:sp>
      <p:sp>
        <p:nvSpPr>
          <p:cNvPr id="29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2" y="4370073"/>
            <a:ext cx="8253869" cy="427301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lang="ru-RU" sz="1400" b="0" i="0" baseline="0" smtClean="0">
                <a:solidFill>
                  <a:schemeClr val="tx1"/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Разъяснение</a:t>
            </a:r>
          </a:p>
        </p:txBody>
      </p:sp>
      <p:sp>
        <p:nvSpPr>
          <p:cNvPr id="20" name="Текст 7"/>
          <p:cNvSpPr>
            <a:spLocks noGrp="1"/>
          </p:cNvSpPr>
          <p:nvPr>
            <p:ph type="body" sz="quarter" idx="27" hasCustomPrompt="1"/>
          </p:nvPr>
        </p:nvSpPr>
        <p:spPr>
          <a:xfrm>
            <a:off x="457202" y="3942772"/>
            <a:ext cx="8253869" cy="427301"/>
          </a:xfrm>
          <a:prstGeom prst="rect">
            <a:avLst/>
          </a:prstGeom>
        </p:spPr>
        <p:txBody>
          <a:bodyPr vert="horz" anchor="b"/>
          <a:lstStyle>
            <a:lvl1pPr algn="ctr">
              <a:buFontTx/>
              <a:buNone/>
              <a:defRPr lang="ru-RU" sz="1800" b="1" i="0" baseline="0" smtClean="0">
                <a:solidFill>
                  <a:srgbClr val="347441"/>
                </a:solidFill>
                <a:latin typeface="Circe"/>
                <a:cs typeface="Circe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dirty="0"/>
              <a:t>Ключевой вывод</a:t>
            </a:r>
          </a:p>
        </p:txBody>
      </p:sp>
      <p:sp>
        <p:nvSpPr>
          <p:cNvPr id="16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293643" y="799180"/>
            <a:ext cx="7545511" cy="427301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400" b="0" i="0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Разъяснение заголовка</a:t>
            </a:r>
          </a:p>
        </p:txBody>
      </p:sp>
      <p:sp>
        <p:nvSpPr>
          <p:cNvPr id="21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3" y="96208"/>
            <a:ext cx="6207294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4238570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3" y="96208"/>
            <a:ext cx="6207294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659992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бло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3169572" y="1778780"/>
            <a:ext cx="2712370" cy="1933080"/>
          </a:xfrm>
          <a:prstGeom prst="rect">
            <a:avLst/>
          </a:prstGeom>
          <a:solidFill>
            <a:srgbClr val="006A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cap="none" spc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457201" y="1778780"/>
            <a:ext cx="2712370" cy="1933081"/>
          </a:xfrm>
          <a:prstGeom prst="rect">
            <a:avLst/>
          </a:prstGeom>
          <a:solidFill>
            <a:srgbClr val="63AF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cap="none" spc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77242" y="1873865"/>
            <a:ext cx="70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i="0" dirty="0">
                <a:solidFill>
                  <a:schemeClr val="bg1"/>
                </a:solidFill>
                <a:latin typeface="Circe Light"/>
                <a:cs typeface="Circe Light"/>
              </a:rPr>
              <a:t>1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19459" y="1873865"/>
            <a:ext cx="70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i="0" dirty="0">
                <a:solidFill>
                  <a:schemeClr val="bg1"/>
                </a:solidFill>
                <a:latin typeface="Circe Light"/>
                <a:cs typeface="Circe Light"/>
              </a:rPr>
              <a:t>2</a:t>
            </a: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5871447" y="1778780"/>
            <a:ext cx="2712370" cy="1933080"/>
          </a:xfrm>
          <a:prstGeom prst="rect">
            <a:avLst/>
          </a:prstGeom>
          <a:solidFill>
            <a:srgbClr val="0038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cap="none" spc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6006247" y="1873865"/>
            <a:ext cx="70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i="0" dirty="0">
                <a:solidFill>
                  <a:schemeClr val="bg1"/>
                </a:solidFill>
                <a:latin typeface="Circe Light"/>
                <a:cs typeface="Circe Light"/>
              </a:rPr>
              <a:t>3</a:t>
            </a:r>
          </a:p>
        </p:txBody>
      </p:sp>
      <p:pic>
        <p:nvPicPr>
          <p:cNvPr id="26" name="Изображение 25" descr="Галка белая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324" y="2050487"/>
            <a:ext cx="271014" cy="115093"/>
          </a:xfrm>
          <a:prstGeom prst="rect">
            <a:avLst/>
          </a:prstGeom>
        </p:spPr>
      </p:pic>
      <p:pic>
        <p:nvPicPr>
          <p:cNvPr id="27" name="Изображение 26" descr="Галка белая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231" y="2050487"/>
            <a:ext cx="271014" cy="115093"/>
          </a:xfrm>
          <a:prstGeom prst="rect">
            <a:avLst/>
          </a:prstGeom>
        </p:spPr>
      </p:pic>
      <p:sp>
        <p:nvSpPr>
          <p:cNvPr id="25" name="Текст 5"/>
          <p:cNvSpPr>
            <a:spLocks noGrp="1"/>
          </p:cNvSpPr>
          <p:nvPr>
            <p:ph type="body" sz="quarter" idx="19" hasCustomPrompt="1"/>
          </p:nvPr>
        </p:nvSpPr>
        <p:spPr>
          <a:xfrm>
            <a:off x="897271" y="1861798"/>
            <a:ext cx="1894375" cy="64564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FontTx/>
              <a:buNone/>
              <a:defRPr sz="2000" b="0" i="0">
                <a:solidFill>
                  <a:schemeClr val="bg1"/>
                </a:solidFill>
                <a:latin typeface="Circe Light"/>
                <a:cs typeface="Circe Light"/>
              </a:defRPr>
            </a:lvl1pPr>
          </a:lstStyle>
          <a:p>
            <a:pPr lvl="0"/>
            <a:r>
              <a:rPr lang="ru-RU" dirty="0"/>
              <a:t>Следствие в две строки</a:t>
            </a:r>
          </a:p>
        </p:txBody>
      </p:sp>
      <p:sp>
        <p:nvSpPr>
          <p:cNvPr id="28" name="Текст 5"/>
          <p:cNvSpPr>
            <a:spLocks noGrp="1"/>
          </p:cNvSpPr>
          <p:nvPr>
            <p:ph type="body" sz="quarter" idx="20" hasCustomPrompt="1"/>
          </p:nvPr>
        </p:nvSpPr>
        <p:spPr>
          <a:xfrm>
            <a:off x="897271" y="2507446"/>
            <a:ext cx="1894375" cy="90879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Circe Light"/>
                <a:cs typeface="Circe Light"/>
              </a:defRPr>
            </a:lvl1pPr>
          </a:lstStyle>
          <a:p>
            <a:pPr lvl="0"/>
            <a:r>
              <a:rPr lang="ru-RU" dirty="0"/>
              <a:t>Детализация</a:t>
            </a:r>
          </a:p>
        </p:txBody>
      </p:sp>
      <p:sp>
        <p:nvSpPr>
          <p:cNvPr id="29" name="Текст 5"/>
          <p:cNvSpPr>
            <a:spLocks noGrp="1"/>
          </p:cNvSpPr>
          <p:nvPr>
            <p:ph type="body" sz="quarter" idx="21" hasCustomPrompt="1"/>
          </p:nvPr>
        </p:nvSpPr>
        <p:spPr>
          <a:xfrm>
            <a:off x="3688914" y="1861798"/>
            <a:ext cx="1894375" cy="64564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FontTx/>
              <a:buNone/>
              <a:defRPr sz="2000" b="0" i="0">
                <a:solidFill>
                  <a:schemeClr val="bg1"/>
                </a:solidFill>
                <a:latin typeface="Circe Light"/>
                <a:cs typeface="Circe Light"/>
              </a:defRPr>
            </a:lvl1pPr>
          </a:lstStyle>
          <a:p>
            <a:pPr lvl="0"/>
            <a:r>
              <a:rPr lang="ru-RU" dirty="0"/>
              <a:t>Следствие в две строки</a:t>
            </a:r>
          </a:p>
        </p:txBody>
      </p:sp>
      <p:sp>
        <p:nvSpPr>
          <p:cNvPr id="30" name="Текст 5"/>
          <p:cNvSpPr>
            <a:spLocks noGrp="1"/>
          </p:cNvSpPr>
          <p:nvPr>
            <p:ph type="body" sz="quarter" idx="22" hasCustomPrompt="1"/>
          </p:nvPr>
        </p:nvSpPr>
        <p:spPr>
          <a:xfrm>
            <a:off x="3688914" y="2507446"/>
            <a:ext cx="1894375" cy="90879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Circe Light"/>
                <a:cs typeface="Circe Light"/>
              </a:defRPr>
            </a:lvl1pPr>
          </a:lstStyle>
          <a:p>
            <a:pPr lvl="0"/>
            <a:r>
              <a:rPr lang="ru-RU" dirty="0"/>
              <a:t>Детализация</a:t>
            </a:r>
          </a:p>
        </p:txBody>
      </p:sp>
      <p:sp>
        <p:nvSpPr>
          <p:cNvPr id="31" name="Текст 5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35" y="1861798"/>
            <a:ext cx="1894375" cy="64564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90000"/>
              </a:lnSpc>
              <a:buFontTx/>
              <a:buNone/>
              <a:defRPr sz="2000" b="0" i="0">
                <a:solidFill>
                  <a:schemeClr val="bg1"/>
                </a:solidFill>
                <a:latin typeface="Circe Light"/>
                <a:cs typeface="Circe Light"/>
              </a:defRPr>
            </a:lvl1pPr>
          </a:lstStyle>
          <a:p>
            <a:pPr lvl="0"/>
            <a:r>
              <a:rPr lang="ru-RU" dirty="0"/>
              <a:t>Следствие в две строки</a:t>
            </a:r>
          </a:p>
        </p:txBody>
      </p:sp>
      <p:sp>
        <p:nvSpPr>
          <p:cNvPr id="32" name="Текст 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35" y="2507446"/>
            <a:ext cx="1894375" cy="90879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Circe Light"/>
                <a:cs typeface="Circe Light"/>
              </a:defRPr>
            </a:lvl1pPr>
          </a:lstStyle>
          <a:p>
            <a:pPr lvl="0"/>
            <a:r>
              <a:rPr lang="ru-RU" dirty="0"/>
              <a:t>Детализация</a:t>
            </a:r>
          </a:p>
        </p:txBody>
      </p:sp>
      <p:sp>
        <p:nvSpPr>
          <p:cNvPr id="34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26" hasCustomPrompt="1"/>
          </p:nvPr>
        </p:nvSpPr>
        <p:spPr>
          <a:xfrm>
            <a:off x="457202" y="4370073"/>
            <a:ext cx="8253869" cy="427301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lang="ru-RU" sz="1400" b="0" i="0" baseline="0" smtClean="0">
                <a:solidFill>
                  <a:schemeClr val="tx1"/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Разъяснение</a:t>
            </a:r>
          </a:p>
        </p:txBody>
      </p:sp>
      <p:sp>
        <p:nvSpPr>
          <p:cNvPr id="33" name="Текст 7"/>
          <p:cNvSpPr>
            <a:spLocks noGrp="1"/>
          </p:cNvSpPr>
          <p:nvPr>
            <p:ph type="body" sz="quarter" idx="27" hasCustomPrompt="1"/>
          </p:nvPr>
        </p:nvSpPr>
        <p:spPr>
          <a:xfrm>
            <a:off x="457202" y="3942772"/>
            <a:ext cx="8253869" cy="427301"/>
          </a:xfrm>
          <a:prstGeom prst="rect">
            <a:avLst/>
          </a:prstGeom>
        </p:spPr>
        <p:txBody>
          <a:bodyPr vert="horz" anchor="b"/>
          <a:lstStyle>
            <a:lvl1pPr algn="ctr">
              <a:buFontTx/>
              <a:buNone/>
              <a:defRPr lang="ru-RU" sz="1800" b="1" i="0" baseline="0" smtClean="0">
                <a:solidFill>
                  <a:srgbClr val="347441"/>
                </a:solidFill>
                <a:latin typeface="Circe"/>
                <a:cs typeface="Circe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lvl="0"/>
            <a:r>
              <a:rPr lang="ru-RU" dirty="0"/>
              <a:t>Ключевой вывод</a:t>
            </a:r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28" hasCustomPrompt="1"/>
          </p:nvPr>
        </p:nvSpPr>
        <p:spPr>
          <a:xfrm>
            <a:off x="293643" y="799180"/>
            <a:ext cx="7545511" cy="427301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400" b="0" i="0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Разъяснение заголовка</a:t>
            </a:r>
          </a:p>
        </p:txBody>
      </p:sp>
      <p:sp>
        <p:nvSpPr>
          <p:cNvPr id="22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3" y="96208"/>
            <a:ext cx="6207294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711287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 userDrawn="1"/>
        </p:nvSpPr>
        <p:spPr>
          <a:xfrm>
            <a:off x="0" y="2365079"/>
            <a:ext cx="9144000" cy="2778421"/>
          </a:xfrm>
          <a:prstGeom prst="rect">
            <a:avLst/>
          </a:prstGeom>
          <a:solidFill>
            <a:srgbClr val="3474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cap="none" spc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Текст 5"/>
          <p:cNvSpPr>
            <a:spLocks noGrp="1"/>
          </p:cNvSpPr>
          <p:nvPr>
            <p:ph type="body" sz="quarter" idx="19" hasCustomPrompt="1"/>
          </p:nvPr>
        </p:nvSpPr>
        <p:spPr>
          <a:xfrm>
            <a:off x="1992037" y="2989590"/>
            <a:ext cx="5178654" cy="645649"/>
          </a:xfrm>
          <a:prstGeom prst="rect">
            <a:avLst/>
          </a:prstGeom>
        </p:spPr>
        <p:txBody>
          <a:bodyPr vert="horz" anchor="b"/>
          <a:lstStyle>
            <a:lvl1pPr marL="0" indent="0" algn="ctr">
              <a:lnSpc>
                <a:spcPct val="90000"/>
              </a:lnSpc>
              <a:buFontTx/>
              <a:buNone/>
              <a:defRPr sz="2000" b="0" i="0">
                <a:solidFill>
                  <a:schemeClr val="bg1"/>
                </a:solidFill>
                <a:latin typeface="Circe Light"/>
                <a:cs typeface="Circe Light"/>
              </a:defRPr>
            </a:lvl1pPr>
          </a:lstStyle>
          <a:p>
            <a:pPr lvl="0"/>
            <a:r>
              <a:rPr lang="ru-RU" dirty="0"/>
              <a:t>Следствие </a:t>
            </a:r>
            <a:r>
              <a:rPr lang="en-US" dirty="0"/>
              <a:t>2</a:t>
            </a:r>
            <a:endParaRPr lang="ru-RU" dirty="0"/>
          </a:p>
        </p:txBody>
      </p:sp>
      <p:sp>
        <p:nvSpPr>
          <p:cNvPr id="35" name="Текст 5"/>
          <p:cNvSpPr>
            <a:spLocks noGrp="1"/>
          </p:cNvSpPr>
          <p:nvPr>
            <p:ph type="body" sz="quarter" idx="20" hasCustomPrompt="1"/>
          </p:nvPr>
        </p:nvSpPr>
        <p:spPr>
          <a:xfrm>
            <a:off x="1992037" y="3635239"/>
            <a:ext cx="5178654" cy="90879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Circe Light"/>
                <a:cs typeface="Circe Light"/>
              </a:defRPr>
            </a:lvl1pPr>
          </a:lstStyle>
          <a:p>
            <a:pPr lvl="0"/>
            <a:r>
              <a:rPr lang="ru-RU" dirty="0"/>
              <a:t>Детализация</a:t>
            </a:r>
          </a:p>
        </p:txBody>
      </p:sp>
      <p:sp>
        <p:nvSpPr>
          <p:cNvPr id="36" name="Текст 5"/>
          <p:cNvSpPr>
            <a:spLocks noGrp="1"/>
          </p:cNvSpPr>
          <p:nvPr>
            <p:ph type="body" sz="quarter" idx="21" hasCustomPrompt="1"/>
          </p:nvPr>
        </p:nvSpPr>
        <p:spPr>
          <a:xfrm>
            <a:off x="1992037" y="493117"/>
            <a:ext cx="5178654" cy="645649"/>
          </a:xfrm>
          <a:prstGeom prst="rect">
            <a:avLst/>
          </a:prstGeom>
        </p:spPr>
        <p:txBody>
          <a:bodyPr vert="horz" anchor="b"/>
          <a:lstStyle>
            <a:lvl1pPr marL="0" indent="0" algn="ctr">
              <a:lnSpc>
                <a:spcPct val="90000"/>
              </a:lnSpc>
              <a:buFontTx/>
              <a:buNone/>
              <a:defRPr sz="2000" b="0" i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pPr lvl="0"/>
            <a:r>
              <a:rPr lang="ru-RU" dirty="0"/>
              <a:t>Следствие </a:t>
            </a:r>
            <a:r>
              <a:rPr lang="en-US" dirty="0"/>
              <a:t>2</a:t>
            </a:r>
            <a:endParaRPr lang="ru-RU" dirty="0"/>
          </a:p>
        </p:txBody>
      </p:sp>
      <p:sp>
        <p:nvSpPr>
          <p:cNvPr id="37" name="Текст 5"/>
          <p:cNvSpPr>
            <a:spLocks noGrp="1"/>
          </p:cNvSpPr>
          <p:nvPr>
            <p:ph type="body" sz="quarter" idx="22" hasCustomPrompt="1"/>
          </p:nvPr>
        </p:nvSpPr>
        <p:spPr>
          <a:xfrm>
            <a:off x="1992037" y="1138766"/>
            <a:ext cx="5178654" cy="90879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400" b="0" i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pPr lvl="0"/>
            <a:r>
              <a:rPr lang="ru-RU" dirty="0"/>
              <a:t>Детализация</a:t>
            </a:r>
          </a:p>
        </p:txBody>
      </p:sp>
      <p:sp>
        <p:nvSpPr>
          <p:cNvPr id="6" name="Равнобедренный треугольник 5"/>
          <p:cNvSpPr/>
          <p:nvPr userDrawn="1"/>
        </p:nvSpPr>
        <p:spPr>
          <a:xfrm rot="10800000">
            <a:off x="4411887" y="2365077"/>
            <a:ext cx="328429" cy="197091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83571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зис слев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457200" y="1892535"/>
            <a:ext cx="6207294" cy="789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buFontTx/>
              <a:buNone/>
              <a:defRPr sz="32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Тезис</a:t>
            </a:r>
          </a:p>
        </p:txBody>
      </p:sp>
      <p:sp>
        <p:nvSpPr>
          <p:cNvPr id="19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Текст 5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2682365"/>
            <a:ext cx="6207294" cy="908790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1400" b="0" i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pPr lvl="0"/>
            <a:r>
              <a:rPr lang="ru-RU" dirty="0"/>
              <a:t>Пояснение</a:t>
            </a:r>
          </a:p>
        </p:txBody>
      </p:sp>
    </p:spTree>
    <p:extLst>
      <p:ext uri="{BB962C8B-B14F-4D97-AF65-F5344CB8AC3E}">
        <p14:creationId xmlns:p14="http://schemas.microsoft.com/office/powerpoint/2010/main" val="1234459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зис по центр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1409641" y="1892535"/>
            <a:ext cx="6207294" cy="789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buFontTx/>
              <a:buNone/>
              <a:defRPr sz="32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Тезис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Текст 5"/>
          <p:cNvSpPr>
            <a:spLocks noGrp="1"/>
          </p:cNvSpPr>
          <p:nvPr>
            <p:ph type="body" sz="quarter" idx="22" hasCustomPrompt="1"/>
          </p:nvPr>
        </p:nvSpPr>
        <p:spPr>
          <a:xfrm>
            <a:off x="1409641" y="2682365"/>
            <a:ext cx="6207294" cy="90879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400" b="0" i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pPr lvl="0"/>
            <a:r>
              <a:rPr lang="ru-RU" dirty="0"/>
              <a:t>Пояснение</a:t>
            </a:r>
          </a:p>
        </p:txBody>
      </p:sp>
    </p:spTree>
    <p:extLst>
      <p:ext uri="{BB962C8B-B14F-4D97-AF65-F5344CB8AC3E}">
        <p14:creationId xmlns:p14="http://schemas.microsoft.com/office/powerpoint/2010/main" val="20195743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зис с иконко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1409641" y="2889657"/>
            <a:ext cx="6207294" cy="789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buFontTx/>
              <a:buNone/>
              <a:defRPr sz="32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Тезис</a:t>
            </a:r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26" hasCustomPrompt="1"/>
          </p:nvPr>
        </p:nvSpPr>
        <p:spPr>
          <a:xfrm>
            <a:off x="3557976" y="469475"/>
            <a:ext cx="1970572" cy="197057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 Иконка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22" hasCustomPrompt="1"/>
          </p:nvPr>
        </p:nvSpPr>
        <p:spPr>
          <a:xfrm>
            <a:off x="1409641" y="3679463"/>
            <a:ext cx="6207294" cy="90879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400" b="0" i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pPr lvl="0"/>
            <a:r>
              <a:rPr lang="ru-RU" dirty="0"/>
              <a:t>Пояснение</a:t>
            </a:r>
          </a:p>
        </p:txBody>
      </p:sp>
    </p:spTree>
    <p:extLst>
      <p:ext uri="{BB962C8B-B14F-4D97-AF65-F5344CB8AC3E}">
        <p14:creationId xmlns:p14="http://schemas.microsoft.com/office/powerpoint/2010/main" val="33649557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зис с фотографией сверх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1409641" y="2889657"/>
            <a:ext cx="6207294" cy="789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buFontTx/>
              <a:buNone/>
              <a:defRPr sz="32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Тезис</a:t>
            </a:r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26"/>
          </p:nvPr>
        </p:nvSpPr>
        <p:spPr>
          <a:xfrm>
            <a:off x="0" y="1"/>
            <a:ext cx="9144000" cy="244004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ru-RU" dirty="0"/>
              <a:t>Фотография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22" hasCustomPrompt="1"/>
          </p:nvPr>
        </p:nvSpPr>
        <p:spPr>
          <a:xfrm>
            <a:off x="1409641" y="3668252"/>
            <a:ext cx="6207294" cy="908790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400" b="0" i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pPr lvl="0"/>
            <a:r>
              <a:rPr lang="ru-RU" dirty="0"/>
              <a:t>Пояснение</a:t>
            </a:r>
          </a:p>
        </p:txBody>
      </p:sp>
    </p:spTree>
    <p:extLst>
      <p:ext uri="{BB962C8B-B14F-4D97-AF65-F5344CB8AC3E}">
        <p14:creationId xmlns:p14="http://schemas.microsoft.com/office/powerpoint/2010/main" val="7833708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зис с фотографией слев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4926430" y="1958955"/>
            <a:ext cx="3702898" cy="789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buFontTx/>
              <a:buNone/>
              <a:defRPr sz="32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Тезис</a:t>
            </a:r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26"/>
          </p:nvPr>
        </p:nvSpPr>
        <p:spPr>
          <a:xfrm>
            <a:off x="0" y="1"/>
            <a:ext cx="4565158" cy="5143499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ru-RU" dirty="0"/>
              <a:t>Фотография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22" hasCustomPrompt="1"/>
          </p:nvPr>
        </p:nvSpPr>
        <p:spPr>
          <a:xfrm>
            <a:off x="4926430" y="2770412"/>
            <a:ext cx="3713843" cy="908790"/>
          </a:xfrm>
          <a:prstGeom prst="rect">
            <a:avLst/>
          </a:prstGeom>
        </p:spPr>
        <p:txBody>
          <a:bodyPr vert="horz"/>
          <a:lstStyle>
            <a:lvl1pPr marL="0" indent="0" algn="l">
              <a:buFontTx/>
              <a:buNone/>
              <a:defRPr sz="1400" b="0" i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pPr lvl="0"/>
            <a:r>
              <a:rPr lang="ru-RU" dirty="0"/>
              <a:t>Пояснение</a:t>
            </a:r>
          </a:p>
        </p:txBody>
      </p:sp>
    </p:spTree>
    <p:extLst>
      <p:ext uri="{BB962C8B-B14F-4D97-AF65-F5344CB8AC3E}">
        <p14:creationId xmlns:p14="http://schemas.microsoft.com/office/powerpoint/2010/main" val="37734665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/>
          <p:cNvSpPr>
            <a:spLocks noGrp="1"/>
          </p:cNvSpPr>
          <p:nvPr>
            <p:ph type="pic" sz="quarter" idx="26"/>
          </p:nvPr>
        </p:nvSpPr>
        <p:spPr>
          <a:xfrm>
            <a:off x="0" y="1"/>
            <a:ext cx="9144000" cy="5143499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ru-RU" dirty="0"/>
              <a:t>Фотография</a:t>
            </a:r>
          </a:p>
        </p:txBody>
      </p:sp>
      <p:sp>
        <p:nvSpPr>
          <p:cNvPr id="5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713711" y="3874111"/>
            <a:ext cx="3702898" cy="789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28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Тезис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5690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/>
          <p:cNvSpPr>
            <a:spLocks noGrp="1"/>
          </p:cNvSpPr>
          <p:nvPr>
            <p:ph type="pic" sz="quarter" idx="26"/>
          </p:nvPr>
        </p:nvSpPr>
        <p:spPr>
          <a:xfrm>
            <a:off x="0" y="1"/>
            <a:ext cx="9144000" cy="5143499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ru-RU" dirty="0"/>
              <a:t>Фотография</a:t>
            </a:r>
          </a:p>
        </p:txBody>
      </p:sp>
      <p:sp>
        <p:nvSpPr>
          <p:cNvPr id="5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960791" y="3534678"/>
            <a:ext cx="3702898" cy="789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Тезис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4492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/>
          <p:cNvSpPr>
            <a:spLocks noGrp="1"/>
          </p:cNvSpPr>
          <p:nvPr>
            <p:ph type="pic" sz="quarter" idx="26"/>
          </p:nvPr>
        </p:nvSpPr>
        <p:spPr>
          <a:xfrm>
            <a:off x="0" y="1"/>
            <a:ext cx="9144000" cy="5143499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ru-RU" dirty="0"/>
              <a:t>Фотография</a:t>
            </a:r>
          </a:p>
        </p:txBody>
      </p:sp>
      <p:sp>
        <p:nvSpPr>
          <p:cNvPr id="5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713712" y="2855812"/>
            <a:ext cx="3702898" cy="789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28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Тезис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13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, разъяснение и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293643" y="1337286"/>
            <a:ext cx="7709067" cy="2878249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200" b="0" i="0" baseline="0" smtClean="0">
                <a:solidFill>
                  <a:schemeClr val="tx1"/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Текстовая информация</a:t>
            </a:r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4" hasCustomPrompt="1"/>
          </p:nvPr>
        </p:nvSpPr>
        <p:spPr>
          <a:xfrm>
            <a:off x="293643" y="799180"/>
            <a:ext cx="7545511" cy="427301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400" b="0" i="0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Разъяснение заголовка</a:t>
            </a:r>
          </a:p>
        </p:txBody>
      </p:sp>
      <p:sp>
        <p:nvSpPr>
          <p:cNvPr id="10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3" y="96208"/>
            <a:ext cx="6207294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834282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иаграмма 2"/>
          <p:cNvSpPr>
            <a:spLocks noGrp="1"/>
          </p:cNvSpPr>
          <p:nvPr>
            <p:ph type="chart" sz="quarter" idx="11" hasCustomPrompt="1"/>
          </p:nvPr>
        </p:nvSpPr>
        <p:spPr>
          <a:xfrm>
            <a:off x="293643" y="1568113"/>
            <a:ext cx="3963987" cy="285683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4564673" y="1568115"/>
            <a:ext cx="3449640" cy="1718096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600" b="0" i="0" baseline="0" smtClean="0"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Пояснение к диаграмме</a:t>
            </a:r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4564673" y="3439503"/>
            <a:ext cx="3449640" cy="985447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600" b="1" i="0" baseline="0" smtClean="0">
                <a:latin typeface="Circe"/>
                <a:cs typeface="Circe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Вывод</a:t>
            </a:r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293643" y="799180"/>
            <a:ext cx="7545511" cy="427301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400" b="0" i="0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Разъяснение заголовка</a:t>
            </a:r>
          </a:p>
        </p:txBody>
      </p:sp>
      <p:sp>
        <p:nvSpPr>
          <p:cNvPr id="11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3" y="96208"/>
            <a:ext cx="6207294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4560693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Диаграмма 2"/>
          <p:cNvSpPr>
            <a:spLocks noGrp="1"/>
          </p:cNvSpPr>
          <p:nvPr>
            <p:ph type="chart" sz="quarter" idx="11" hasCustomPrompt="1"/>
          </p:nvPr>
        </p:nvSpPr>
        <p:spPr>
          <a:xfrm>
            <a:off x="293643" y="1568113"/>
            <a:ext cx="3963987" cy="285683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11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4564673" y="1568114"/>
            <a:ext cx="3449640" cy="2856835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600" b="0" i="0" baseline="0" smtClean="0"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Пояснение к диаграмме</a:t>
            </a:r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293643" y="799180"/>
            <a:ext cx="7545511" cy="427301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400" b="0" i="0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Разъяснение заголовка</a:t>
            </a:r>
          </a:p>
        </p:txBody>
      </p:sp>
      <p:sp>
        <p:nvSpPr>
          <p:cNvPr id="22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3" y="96208"/>
            <a:ext cx="6207294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5531231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Диаграмма 2"/>
          <p:cNvSpPr>
            <a:spLocks noGrp="1"/>
          </p:cNvSpPr>
          <p:nvPr>
            <p:ph type="chart" sz="quarter" idx="11" hasCustomPrompt="1"/>
          </p:nvPr>
        </p:nvSpPr>
        <p:spPr>
          <a:xfrm>
            <a:off x="293643" y="1568113"/>
            <a:ext cx="3963987" cy="285683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11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4564673" y="1568114"/>
            <a:ext cx="3449640" cy="2856835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600" b="1" i="0" baseline="0" smtClean="0">
                <a:latin typeface="Circe"/>
                <a:cs typeface="Circe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Вывод</a:t>
            </a:r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293643" y="799180"/>
            <a:ext cx="7545511" cy="427301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400" b="0" i="0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Разъяснение заголовка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3" y="96208"/>
            <a:ext cx="6207294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6739368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иаграмма 2"/>
          <p:cNvSpPr>
            <a:spLocks noGrp="1"/>
          </p:cNvSpPr>
          <p:nvPr>
            <p:ph type="chart" sz="quarter" idx="11" hasCustomPrompt="1"/>
          </p:nvPr>
        </p:nvSpPr>
        <p:spPr>
          <a:xfrm>
            <a:off x="293644" y="1216354"/>
            <a:ext cx="4127546" cy="202468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6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4728232" y="1216353"/>
            <a:ext cx="3449640" cy="2024682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600" b="0" i="0" baseline="0" smtClean="0"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Пояснение к диаграмме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93644" y="3481920"/>
            <a:ext cx="7884228" cy="985449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600" b="1" i="0" baseline="0" smtClean="0">
                <a:latin typeface="Circe"/>
                <a:cs typeface="Circe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Вывод</a:t>
            </a:r>
          </a:p>
        </p:txBody>
      </p:sp>
      <p:sp>
        <p:nvSpPr>
          <p:cNvPr id="11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2" y="96208"/>
            <a:ext cx="6874349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3748631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диаграммы - вертикальн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иаграмма 2"/>
          <p:cNvSpPr>
            <a:spLocks noGrp="1"/>
          </p:cNvSpPr>
          <p:nvPr>
            <p:ph type="chart" sz="quarter" idx="11" hasCustomPrompt="1"/>
          </p:nvPr>
        </p:nvSpPr>
        <p:spPr>
          <a:xfrm>
            <a:off x="293642" y="2816386"/>
            <a:ext cx="4127547" cy="152197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 dirty="0"/>
              <a:t>Диаграмма 2</a:t>
            </a:r>
          </a:p>
        </p:txBody>
      </p:sp>
      <p:sp>
        <p:nvSpPr>
          <p:cNvPr id="6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4728232" y="2816385"/>
            <a:ext cx="3449640" cy="1521973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600" b="1" i="0" baseline="0" smtClean="0">
                <a:latin typeface="Circe"/>
                <a:cs typeface="Circe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Вывод к диаграмме 2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Диаграмма 2"/>
          <p:cNvSpPr>
            <a:spLocks noGrp="1"/>
          </p:cNvSpPr>
          <p:nvPr>
            <p:ph type="chart" sz="quarter" idx="15" hasCustomPrompt="1"/>
          </p:nvPr>
        </p:nvSpPr>
        <p:spPr>
          <a:xfrm>
            <a:off x="293642" y="1189868"/>
            <a:ext cx="4127547" cy="152197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 dirty="0"/>
              <a:t>Диаграмма 1</a:t>
            </a:r>
          </a:p>
        </p:txBody>
      </p:sp>
      <p:sp>
        <p:nvSpPr>
          <p:cNvPr id="10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728232" y="1189868"/>
            <a:ext cx="3449640" cy="1521973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600" b="1" i="0" baseline="0" smtClean="0">
                <a:latin typeface="Circe"/>
                <a:cs typeface="Circe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Вывод к диаграмме 1</a:t>
            </a:r>
          </a:p>
        </p:txBody>
      </p:sp>
      <p:sp>
        <p:nvSpPr>
          <p:cNvPr id="8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2" y="96208"/>
            <a:ext cx="6874349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3045495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диаграммы - горизонтальн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иаграмма 2"/>
          <p:cNvSpPr>
            <a:spLocks noGrp="1"/>
          </p:cNvSpPr>
          <p:nvPr>
            <p:ph type="chart" sz="quarter" idx="11" hasCustomPrompt="1"/>
          </p:nvPr>
        </p:nvSpPr>
        <p:spPr>
          <a:xfrm>
            <a:off x="4399003" y="1218730"/>
            <a:ext cx="3963987" cy="189425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 dirty="0"/>
              <a:t>Диаграмма 2</a:t>
            </a:r>
          </a:p>
        </p:txBody>
      </p:sp>
      <p:sp>
        <p:nvSpPr>
          <p:cNvPr id="6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4399003" y="3331976"/>
            <a:ext cx="3963987" cy="996399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lang="ru-RU" sz="1600" b="1" i="0" baseline="0" smtClean="0">
                <a:latin typeface="Circe"/>
                <a:cs typeface="Circe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Вывод к диаграмме 2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Диаграмма 2"/>
          <p:cNvSpPr>
            <a:spLocks noGrp="1"/>
          </p:cNvSpPr>
          <p:nvPr>
            <p:ph type="chart" sz="quarter" idx="15" hasCustomPrompt="1"/>
          </p:nvPr>
        </p:nvSpPr>
        <p:spPr>
          <a:xfrm>
            <a:off x="293645" y="1218730"/>
            <a:ext cx="3963987" cy="189425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 dirty="0"/>
              <a:t>Диаграмма 1</a:t>
            </a:r>
          </a:p>
        </p:txBody>
      </p:sp>
      <p:sp>
        <p:nvSpPr>
          <p:cNvPr id="10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293642" y="3348081"/>
            <a:ext cx="3963989" cy="980294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lang="ru-RU" sz="1600" b="1" i="0" baseline="0" smtClean="0">
                <a:latin typeface="Circe"/>
                <a:cs typeface="Circe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Вывод к диаграмме 1</a:t>
            </a:r>
          </a:p>
        </p:txBody>
      </p:sp>
      <p:sp>
        <p:nvSpPr>
          <p:cNvPr id="11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2" y="96208"/>
            <a:ext cx="6874349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6261764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ыре диаграммы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Диаграмма 2"/>
          <p:cNvSpPr>
            <a:spLocks noGrp="1"/>
          </p:cNvSpPr>
          <p:nvPr>
            <p:ph type="chart" sz="quarter" idx="15" hasCustomPrompt="1"/>
          </p:nvPr>
        </p:nvSpPr>
        <p:spPr>
          <a:xfrm>
            <a:off x="293642" y="1228352"/>
            <a:ext cx="2640975" cy="153292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 dirty="0"/>
              <a:t>Диаграмма 1</a:t>
            </a:r>
          </a:p>
        </p:txBody>
      </p:sp>
      <p:sp>
        <p:nvSpPr>
          <p:cNvPr id="10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5737206" y="1228351"/>
            <a:ext cx="2862669" cy="3131543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600" b="1" i="0" baseline="0" smtClean="0">
                <a:latin typeface="Circe"/>
                <a:cs typeface="Circe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Общий вывод</a:t>
            </a:r>
          </a:p>
        </p:txBody>
      </p:sp>
      <p:sp>
        <p:nvSpPr>
          <p:cNvPr id="8" name="Диаграмма 2"/>
          <p:cNvSpPr>
            <a:spLocks noGrp="1"/>
          </p:cNvSpPr>
          <p:nvPr>
            <p:ph type="chart" sz="quarter" idx="17" hasCustomPrompt="1"/>
          </p:nvPr>
        </p:nvSpPr>
        <p:spPr>
          <a:xfrm>
            <a:off x="293642" y="2826971"/>
            <a:ext cx="2640975" cy="153292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 dirty="0"/>
              <a:t>Диаграмма 2</a:t>
            </a:r>
          </a:p>
        </p:txBody>
      </p:sp>
      <p:sp>
        <p:nvSpPr>
          <p:cNvPr id="11" name="Диаграмма 2"/>
          <p:cNvSpPr>
            <a:spLocks noGrp="1"/>
          </p:cNvSpPr>
          <p:nvPr>
            <p:ph type="chart" sz="quarter" idx="18" hasCustomPrompt="1"/>
          </p:nvPr>
        </p:nvSpPr>
        <p:spPr>
          <a:xfrm>
            <a:off x="3008651" y="1228352"/>
            <a:ext cx="2640975" cy="153292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 dirty="0"/>
              <a:t>Диаграмма 3</a:t>
            </a:r>
          </a:p>
        </p:txBody>
      </p:sp>
      <p:sp>
        <p:nvSpPr>
          <p:cNvPr id="12" name="Диаграмма 2"/>
          <p:cNvSpPr>
            <a:spLocks noGrp="1"/>
          </p:cNvSpPr>
          <p:nvPr>
            <p:ph type="chart" sz="quarter" idx="19" hasCustomPrompt="1"/>
          </p:nvPr>
        </p:nvSpPr>
        <p:spPr>
          <a:xfrm>
            <a:off x="3008651" y="2826971"/>
            <a:ext cx="2640975" cy="153292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 dirty="0"/>
              <a:t>Диаграмма 4</a:t>
            </a:r>
          </a:p>
        </p:txBody>
      </p:sp>
      <p:sp>
        <p:nvSpPr>
          <p:cNvPr id="14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2" y="96208"/>
            <a:ext cx="6874349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1582730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ругой вариан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Диаграмма 2"/>
          <p:cNvSpPr>
            <a:spLocks noGrp="1"/>
          </p:cNvSpPr>
          <p:nvPr>
            <p:ph type="chart" sz="quarter" idx="15" hasCustomPrompt="1"/>
          </p:nvPr>
        </p:nvSpPr>
        <p:spPr>
          <a:xfrm>
            <a:off x="293644" y="1204439"/>
            <a:ext cx="8306234" cy="250742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 dirty="0"/>
              <a:t>Диаграмма 1</a:t>
            </a:r>
          </a:p>
        </p:txBody>
      </p:sp>
      <p:sp>
        <p:nvSpPr>
          <p:cNvPr id="10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293642" y="3810406"/>
            <a:ext cx="8306235" cy="722662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600" b="1" i="0" baseline="0" smtClean="0">
                <a:latin typeface="Circe"/>
                <a:cs typeface="Circe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Общий вывод</a:t>
            </a:r>
          </a:p>
        </p:txBody>
      </p:sp>
      <p:sp>
        <p:nvSpPr>
          <p:cNvPr id="8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2" y="96208"/>
            <a:ext cx="6874349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9298871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еленый важный">
    <p:bg>
      <p:bgPr>
        <a:solidFill>
          <a:srgbClr val="63B8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2" y="96208"/>
            <a:ext cx="6874349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solidFill>
                  <a:schemeClr val="tx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293642" y="982672"/>
            <a:ext cx="4176758" cy="3508047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600" b="0" i="0" baseline="0" smtClean="0">
                <a:solidFill>
                  <a:schemeClr val="tx1"/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Пояснение к диаграмме</a:t>
            </a:r>
          </a:p>
        </p:txBody>
      </p:sp>
      <p:sp>
        <p:nvSpPr>
          <p:cNvPr id="5" name="Диаграмма 2"/>
          <p:cNvSpPr>
            <a:spLocks noGrp="1"/>
          </p:cNvSpPr>
          <p:nvPr>
            <p:ph type="chart" sz="quarter" idx="15" hasCustomPrompt="1"/>
          </p:nvPr>
        </p:nvSpPr>
        <p:spPr>
          <a:xfrm>
            <a:off x="4621805" y="982672"/>
            <a:ext cx="4156435" cy="350804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Диаграмма 1</a:t>
            </a:r>
          </a:p>
        </p:txBody>
      </p:sp>
      <p:pic>
        <p:nvPicPr>
          <p:cNvPr id="7" name="Изображение 6" descr="Зеленый с галками для графиков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4" y="4546346"/>
            <a:ext cx="798576" cy="603504"/>
          </a:xfrm>
          <a:prstGeom prst="rect">
            <a:avLst/>
          </a:prstGeom>
        </p:spPr>
      </p:pic>
      <p:pic>
        <p:nvPicPr>
          <p:cNvPr id="8" name="Изображение 7" descr="Зеленый с галками для графиков-0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76" y="-15875"/>
            <a:ext cx="755904" cy="52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055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6"/>
          </p:nvPr>
        </p:nvSpPr>
        <p:spPr>
          <a:xfrm>
            <a:off x="293642" y="1395086"/>
            <a:ext cx="4690284" cy="294591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8" hasCustomPrompt="1"/>
          </p:nvPr>
        </p:nvSpPr>
        <p:spPr>
          <a:xfrm>
            <a:off x="5214841" y="1395087"/>
            <a:ext cx="3385037" cy="2945910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200" b="0" i="0" baseline="0" smtClean="0"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Комментарий</a:t>
            </a:r>
          </a:p>
        </p:txBody>
      </p:sp>
      <p:sp>
        <p:nvSpPr>
          <p:cNvPr id="8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2" y="96208"/>
            <a:ext cx="6874349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565289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бивочный слайд 1">
    <p:bg>
      <p:bgPr>
        <a:solidFill>
          <a:srgbClr val="1170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1550498" y="1937412"/>
            <a:ext cx="6003288" cy="12806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buFontTx/>
              <a:buNone/>
              <a:defRPr sz="3000" b="1" i="0" baseline="0">
                <a:latin typeface="Circe"/>
                <a:cs typeface="Circe"/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sp>
        <p:nvSpPr>
          <p:cNvPr id="7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1550498" y="1569469"/>
            <a:ext cx="6003288" cy="367943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lang="ru-RU" sz="1600" b="0" i="0" baseline="0" smtClean="0">
                <a:solidFill>
                  <a:schemeClr val="bg1"/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r>
              <a:rPr lang="ru-RU" sz="1800" b="0" i="0" dirty="0">
                <a:latin typeface="Circe Light"/>
                <a:cs typeface="Circe Light"/>
              </a:rPr>
              <a:t>Раздел</a:t>
            </a:r>
            <a:r>
              <a:rPr lang="ru-RU" sz="1800" b="0" i="0" baseline="0" dirty="0">
                <a:latin typeface="Circe Light"/>
                <a:cs typeface="Circe Light"/>
              </a:rPr>
              <a:t> № …</a:t>
            </a:r>
            <a:endParaRPr lang="ru-RU" sz="1800" b="0" i="0" dirty="0">
              <a:latin typeface="Circe Light"/>
              <a:cs typeface="Circe Light"/>
            </a:endParaRPr>
          </a:p>
        </p:txBody>
      </p:sp>
    </p:spTree>
    <p:extLst>
      <p:ext uri="{BB962C8B-B14F-4D97-AF65-F5344CB8AC3E}">
        <p14:creationId xmlns:p14="http://schemas.microsoft.com/office/powerpoint/2010/main" val="40794420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6"/>
          </p:nvPr>
        </p:nvSpPr>
        <p:spPr>
          <a:xfrm>
            <a:off x="293642" y="1250775"/>
            <a:ext cx="2544697" cy="183957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7"/>
          </p:nvPr>
        </p:nvSpPr>
        <p:spPr>
          <a:xfrm>
            <a:off x="293642" y="3199474"/>
            <a:ext cx="1216934" cy="87972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8"/>
          </p:nvPr>
        </p:nvSpPr>
        <p:spPr>
          <a:xfrm>
            <a:off x="1621405" y="3199474"/>
            <a:ext cx="1216934" cy="87972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5" name="Рисунок 3"/>
          <p:cNvSpPr>
            <a:spLocks noGrp="1"/>
          </p:cNvSpPr>
          <p:nvPr>
            <p:ph type="pic" sz="quarter" idx="19"/>
          </p:nvPr>
        </p:nvSpPr>
        <p:spPr>
          <a:xfrm>
            <a:off x="2958788" y="1250775"/>
            <a:ext cx="2544697" cy="183957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7" name="Рисунок 3"/>
          <p:cNvSpPr>
            <a:spLocks noGrp="1"/>
          </p:cNvSpPr>
          <p:nvPr>
            <p:ph type="pic" sz="quarter" idx="20"/>
          </p:nvPr>
        </p:nvSpPr>
        <p:spPr>
          <a:xfrm>
            <a:off x="2958788" y="3199474"/>
            <a:ext cx="1216934" cy="87972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Рисунок 3"/>
          <p:cNvSpPr>
            <a:spLocks noGrp="1"/>
          </p:cNvSpPr>
          <p:nvPr>
            <p:ph type="pic" sz="quarter" idx="21"/>
          </p:nvPr>
        </p:nvSpPr>
        <p:spPr>
          <a:xfrm>
            <a:off x="4286551" y="3199474"/>
            <a:ext cx="1216934" cy="87972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5662418" y="1250775"/>
            <a:ext cx="2937459" cy="2828426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200" b="0" i="0" baseline="0" smtClean="0"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Комментарий</a:t>
            </a:r>
          </a:p>
        </p:txBody>
      </p:sp>
      <p:sp>
        <p:nvSpPr>
          <p:cNvPr id="14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2" y="96208"/>
            <a:ext cx="6874349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9112417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6"/>
          </p:nvPr>
        </p:nvSpPr>
        <p:spPr>
          <a:xfrm>
            <a:off x="293642" y="1587502"/>
            <a:ext cx="3073877" cy="222211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4" name="Рисунок 3"/>
          <p:cNvSpPr>
            <a:spLocks noGrp="1"/>
          </p:cNvSpPr>
          <p:nvPr>
            <p:ph type="pic" sz="quarter" idx="20"/>
          </p:nvPr>
        </p:nvSpPr>
        <p:spPr>
          <a:xfrm>
            <a:off x="3442178" y="1583263"/>
            <a:ext cx="1484020" cy="107280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Рисунок 3"/>
          <p:cNvSpPr>
            <a:spLocks noGrp="1"/>
          </p:cNvSpPr>
          <p:nvPr>
            <p:ph type="pic" sz="quarter" idx="21"/>
          </p:nvPr>
        </p:nvSpPr>
        <p:spPr>
          <a:xfrm>
            <a:off x="3442178" y="2736815"/>
            <a:ext cx="1484020" cy="107280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5272570" y="1587502"/>
            <a:ext cx="3327308" cy="2222118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200" b="0" i="0" baseline="0" smtClean="0"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Комментарий</a:t>
            </a:r>
          </a:p>
        </p:txBody>
      </p:sp>
      <p:sp>
        <p:nvSpPr>
          <p:cNvPr id="9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2" y="96208"/>
            <a:ext cx="6874349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5165309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6"/>
          </p:nvPr>
        </p:nvSpPr>
        <p:spPr>
          <a:xfrm>
            <a:off x="293642" y="1289258"/>
            <a:ext cx="4372775" cy="316109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4" name="Рисунок 3"/>
          <p:cNvSpPr>
            <a:spLocks noGrp="1"/>
          </p:cNvSpPr>
          <p:nvPr>
            <p:ph type="pic" sz="quarter" idx="20"/>
          </p:nvPr>
        </p:nvSpPr>
        <p:spPr>
          <a:xfrm>
            <a:off x="4785999" y="1285021"/>
            <a:ext cx="1381507" cy="99869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5" name="Рисунок 3"/>
          <p:cNvSpPr>
            <a:spLocks noGrp="1"/>
          </p:cNvSpPr>
          <p:nvPr>
            <p:ph type="pic" sz="quarter" idx="21"/>
          </p:nvPr>
        </p:nvSpPr>
        <p:spPr>
          <a:xfrm>
            <a:off x="4785999" y="2362546"/>
            <a:ext cx="1381507" cy="99869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7" name="Рисунок 3"/>
          <p:cNvSpPr>
            <a:spLocks noGrp="1"/>
          </p:cNvSpPr>
          <p:nvPr>
            <p:ph type="pic" sz="quarter" idx="22"/>
          </p:nvPr>
        </p:nvSpPr>
        <p:spPr>
          <a:xfrm>
            <a:off x="4785999" y="3451657"/>
            <a:ext cx="1381507" cy="99869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0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302066" y="1289257"/>
            <a:ext cx="2297812" cy="3161097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200" b="0" i="0" baseline="0" smtClean="0"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Комментарий</a:t>
            </a:r>
          </a:p>
        </p:txBody>
      </p:sp>
      <p:sp>
        <p:nvSpPr>
          <p:cNvPr id="10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2" y="96208"/>
            <a:ext cx="6874349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1508625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6"/>
          </p:nvPr>
        </p:nvSpPr>
        <p:spPr>
          <a:xfrm>
            <a:off x="293643" y="1337355"/>
            <a:ext cx="3660775" cy="22992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Рисунок 3"/>
          <p:cNvSpPr>
            <a:spLocks noGrp="1"/>
          </p:cNvSpPr>
          <p:nvPr>
            <p:ph type="pic" sz="quarter" idx="17"/>
          </p:nvPr>
        </p:nvSpPr>
        <p:spPr>
          <a:xfrm>
            <a:off x="4178379" y="1337354"/>
            <a:ext cx="3660775" cy="2299289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1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293642" y="3761712"/>
            <a:ext cx="3660775" cy="586866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200" b="0" i="0" baseline="0" smtClean="0"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Комментарий</a:t>
            </a:r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8" hasCustomPrompt="1"/>
          </p:nvPr>
        </p:nvSpPr>
        <p:spPr>
          <a:xfrm>
            <a:off x="4178379" y="3761712"/>
            <a:ext cx="3660775" cy="586866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200" b="0" i="0" baseline="0" smtClean="0"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Комментарий</a:t>
            </a:r>
          </a:p>
        </p:txBody>
      </p:sp>
      <p:sp>
        <p:nvSpPr>
          <p:cNvPr id="9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2" y="96208"/>
            <a:ext cx="6874349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2895343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Рисунок 3"/>
          <p:cNvSpPr>
            <a:spLocks noGrp="1"/>
          </p:cNvSpPr>
          <p:nvPr>
            <p:ph type="pic" sz="quarter" idx="16"/>
          </p:nvPr>
        </p:nvSpPr>
        <p:spPr>
          <a:xfrm>
            <a:off x="293642" y="1279638"/>
            <a:ext cx="7980824" cy="199142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1" name="Рисунок 3"/>
          <p:cNvSpPr>
            <a:spLocks noGrp="1"/>
          </p:cNvSpPr>
          <p:nvPr>
            <p:ph type="pic" sz="quarter" idx="17"/>
          </p:nvPr>
        </p:nvSpPr>
        <p:spPr>
          <a:xfrm>
            <a:off x="293641" y="3411131"/>
            <a:ext cx="1216934" cy="87972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2" name="Рисунок 3"/>
          <p:cNvSpPr>
            <a:spLocks noGrp="1"/>
          </p:cNvSpPr>
          <p:nvPr>
            <p:ph type="pic" sz="quarter" idx="18"/>
          </p:nvPr>
        </p:nvSpPr>
        <p:spPr>
          <a:xfrm>
            <a:off x="1640646" y="3411131"/>
            <a:ext cx="1216934" cy="87972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Рисунок 3"/>
          <p:cNvSpPr>
            <a:spLocks noGrp="1"/>
          </p:cNvSpPr>
          <p:nvPr>
            <p:ph type="pic" sz="quarter" idx="19"/>
          </p:nvPr>
        </p:nvSpPr>
        <p:spPr>
          <a:xfrm>
            <a:off x="2997273" y="3411131"/>
            <a:ext cx="1216934" cy="87972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4" name="Рисунок 3"/>
          <p:cNvSpPr>
            <a:spLocks noGrp="1"/>
          </p:cNvSpPr>
          <p:nvPr>
            <p:ph type="pic" sz="quarter" idx="20"/>
          </p:nvPr>
        </p:nvSpPr>
        <p:spPr>
          <a:xfrm>
            <a:off x="4353899" y="3411131"/>
            <a:ext cx="1216934" cy="87972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5" name="Рисунок 3"/>
          <p:cNvSpPr>
            <a:spLocks noGrp="1"/>
          </p:cNvSpPr>
          <p:nvPr>
            <p:ph type="pic" sz="quarter" idx="21"/>
          </p:nvPr>
        </p:nvSpPr>
        <p:spPr>
          <a:xfrm>
            <a:off x="5700904" y="3411131"/>
            <a:ext cx="1216934" cy="87972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6" name="Рисунок 3"/>
          <p:cNvSpPr>
            <a:spLocks noGrp="1"/>
          </p:cNvSpPr>
          <p:nvPr>
            <p:ph type="pic" sz="quarter" idx="22"/>
          </p:nvPr>
        </p:nvSpPr>
        <p:spPr>
          <a:xfrm>
            <a:off x="7057531" y="3411131"/>
            <a:ext cx="1216934" cy="87972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2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2" y="96208"/>
            <a:ext cx="6874349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1585199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5"/>
          <p:cNvSpPr>
            <a:spLocks noGrp="1"/>
          </p:cNvSpPr>
          <p:nvPr>
            <p:ph type="sldNum" sz="quarter" idx="14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6"/>
          </p:nvPr>
        </p:nvSpPr>
        <p:spPr>
          <a:xfrm>
            <a:off x="293642" y="1289258"/>
            <a:ext cx="4372775" cy="316109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4" name="Рисунок 3"/>
          <p:cNvSpPr>
            <a:spLocks noGrp="1"/>
          </p:cNvSpPr>
          <p:nvPr>
            <p:ph type="pic" sz="quarter" idx="20"/>
          </p:nvPr>
        </p:nvSpPr>
        <p:spPr>
          <a:xfrm>
            <a:off x="4785999" y="1285021"/>
            <a:ext cx="1381507" cy="99869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5" name="Рисунок 3"/>
          <p:cNvSpPr>
            <a:spLocks noGrp="1"/>
          </p:cNvSpPr>
          <p:nvPr>
            <p:ph type="pic" sz="quarter" idx="21"/>
          </p:nvPr>
        </p:nvSpPr>
        <p:spPr>
          <a:xfrm>
            <a:off x="4785999" y="2362546"/>
            <a:ext cx="1381507" cy="99869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7" name="Рисунок 3"/>
          <p:cNvSpPr>
            <a:spLocks noGrp="1"/>
          </p:cNvSpPr>
          <p:nvPr>
            <p:ph type="pic" sz="quarter" idx="22"/>
          </p:nvPr>
        </p:nvSpPr>
        <p:spPr>
          <a:xfrm>
            <a:off x="4785999" y="3451657"/>
            <a:ext cx="1381507" cy="99869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" name="Рисунок 3"/>
          <p:cNvSpPr>
            <a:spLocks noGrp="1"/>
          </p:cNvSpPr>
          <p:nvPr>
            <p:ph type="pic" sz="quarter" idx="23"/>
          </p:nvPr>
        </p:nvSpPr>
        <p:spPr>
          <a:xfrm>
            <a:off x="6248463" y="1285021"/>
            <a:ext cx="1381507" cy="99869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Рисунок 3"/>
          <p:cNvSpPr>
            <a:spLocks noGrp="1"/>
          </p:cNvSpPr>
          <p:nvPr>
            <p:ph type="pic" sz="quarter" idx="24"/>
          </p:nvPr>
        </p:nvSpPr>
        <p:spPr>
          <a:xfrm>
            <a:off x="6248463" y="2362546"/>
            <a:ext cx="1381507" cy="99869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1" name="Рисунок 3"/>
          <p:cNvSpPr>
            <a:spLocks noGrp="1"/>
          </p:cNvSpPr>
          <p:nvPr>
            <p:ph type="pic" sz="quarter" idx="25"/>
          </p:nvPr>
        </p:nvSpPr>
        <p:spPr>
          <a:xfrm>
            <a:off x="6248463" y="3451657"/>
            <a:ext cx="1381507" cy="99869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2" y="96208"/>
            <a:ext cx="6874349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0638300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solidFill>
          <a:srgbClr val="006A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2" y="96208"/>
            <a:ext cx="6874349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solidFill>
                  <a:srgbClr val="63B842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6"/>
          </p:nvPr>
        </p:nvSpPr>
        <p:spPr>
          <a:xfrm>
            <a:off x="4504571" y="982671"/>
            <a:ext cx="4639429" cy="350804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293642" y="982672"/>
            <a:ext cx="3882118" cy="3508047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600" b="0" i="0" baseline="0" smtClean="0">
                <a:solidFill>
                  <a:srgbClr val="63B842"/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Комментарий к изображению</a:t>
            </a:r>
          </a:p>
        </p:txBody>
      </p:sp>
    </p:spTree>
    <p:extLst>
      <p:ext uri="{BB962C8B-B14F-4D97-AF65-F5344CB8AC3E}">
        <p14:creationId xmlns:p14="http://schemas.microsoft.com/office/powerpoint/2010/main" val="42137133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Таблица 5"/>
          <p:cNvSpPr>
            <a:spLocks noGrp="1"/>
          </p:cNvSpPr>
          <p:nvPr>
            <p:ph type="tbl" sz="quarter" idx="11"/>
          </p:nvPr>
        </p:nvSpPr>
        <p:spPr>
          <a:xfrm>
            <a:off x="293643" y="1520080"/>
            <a:ext cx="8289925" cy="2953574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ru-RU" dirty="0"/>
          </a:p>
          <a:p>
            <a:endParaRPr lang="ru-RU" dirty="0"/>
          </a:p>
          <a:p>
            <a:r>
              <a:rPr lang="ru-RU" dirty="0"/>
              <a:t>Таблица</a:t>
            </a:r>
          </a:p>
        </p:txBody>
      </p:sp>
      <p:sp>
        <p:nvSpPr>
          <p:cNvPr id="6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293643" y="799180"/>
            <a:ext cx="7545511" cy="427301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400" b="0" i="0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Разъяснение заголовка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3" y="96208"/>
            <a:ext cx="6207294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0846283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ая таблиц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аблица 5"/>
          <p:cNvSpPr>
            <a:spLocks noGrp="1"/>
          </p:cNvSpPr>
          <p:nvPr>
            <p:ph type="tbl" sz="quarter" idx="11"/>
          </p:nvPr>
        </p:nvSpPr>
        <p:spPr>
          <a:xfrm>
            <a:off x="293643" y="1083723"/>
            <a:ext cx="8289925" cy="3389931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ru-RU" dirty="0"/>
          </a:p>
          <a:p>
            <a:endParaRPr lang="ru-RU" dirty="0"/>
          </a:p>
          <a:p>
            <a:r>
              <a:rPr lang="ru-RU" dirty="0"/>
              <a:t>Таблица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3" y="96208"/>
            <a:ext cx="6207294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7800887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аблица 5"/>
          <p:cNvSpPr>
            <a:spLocks noGrp="1"/>
          </p:cNvSpPr>
          <p:nvPr>
            <p:ph type="tbl" sz="quarter" idx="11"/>
          </p:nvPr>
        </p:nvSpPr>
        <p:spPr>
          <a:xfrm>
            <a:off x="293643" y="1905001"/>
            <a:ext cx="5060401" cy="255903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ru-RU" dirty="0"/>
          </a:p>
          <a:p>
            <a:endParaRPr lang="ru-RU" dirty="0"/>
          </a:p>
          <a:p>
            <a:r>
              <a:rPr lang="ru-RU" dirty="0"/>
              <a:t>Таблица</a:t>
            </a:r>
          </a:p>
        </p:txBody>
      </p:sp>
      <p:sp>
        <p:nvSpPr>
          <p:cNvPr id="7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5624468" y="1895221"/>
            <a:ext cx="2970071" cy="2568813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600" b="0" i="0" baseline="0" smtClean="0"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Пояснение к таблице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293643" y="799180"/>
            <a:ext cx="7545511" cy="427301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400" b="0" i="0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Разъяснение заголовка</a:t>
            </a:r>
          </a:p>
        </p:txBody>
      </p:sp>
      <p:sp>
        <p:nvSpPr>
          <p:cNvPr id="12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3" y="96208"/>
            <a:ext cx="6207294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113091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211125" y="2485812"/>
            <a:ext cx="4249875" cy="636694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lang="ru-RU" sz="1600" b="0" i="0" kern="1200" baseline="0" dirty="0">
                <a:solidFill>
                  <a:schemeClr val="bg1"/>
                </a:solidFill>
                <a:latin typeface="Circe Light"/>
                <a:ea typeface="+mn-ea"/>
                <a:cs typeface="Circe Light"/>
              </a:defRPr>
            </a:lvl1pPr>
          </a:lstStyle>
          <a:p>
            <a:pPr marL="0" indent="0"/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5268503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аблица 5"/>
          <p:cNvSpPr>
            <a:spLocks noGrp="1"/>
          </p:cNvSpPr>
          <p:nvPr>
            <p:ph type="tbl" sz="quarter" idx="11"/>
          </p:nvPr>
        </p:nvSpPr>
        <p:spPr>
          <a:xfrm>
            <a:off x="293643" y="1225863"/>
            <a:ext cx="2750451" cy="153339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ru-RU" dirty="0"/>
          </a:p>
          <a:p>
            <a:endParaRPr lang="ru-RU" dirty="0"/>
          </a:p>
          <a:p>
            <a:r>
              <a:rPr lang="ru-RU" dirty="0"/>
              <a:t>Таблица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Таблица 5"/>
          <p:cNvSpPr>
            <a:spLocks noGrp="1"/>
          </p:cNvSpPr>
          <p:nvPr>
            <p:ph type="tbl" sz="quarter" idx="14"/>
          </p:nvPr>
        </p:nvSpPr>
        <p:spPr>
          <a:xfrm>
            <a:off x="293643" y="2890180"/>
            <a:ext cx="2750451" cy="17085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ru-RU" dirty="0"/>
          </a:p>
          <a:p>
            <a:endParaRPr lang="ru-RU" dirty="0"/>
          </a:p>
          <a:p>
            <a:r>
              <a:rPr lang="ru-RU" dirty="0"/>
              <a:t>Таблица</a:t>
            </a:r>
          </a:p>
        </p:txBody>
      </p:sp>
      <p:sp>
        <p:nvSpPr>
          <p:cNvPr id="10" name="Таблица 5"/>
          <p:cNvSpPr>
            <a:spLocks noGrp="1"/>
          </p:cNvSpPr>
          <p:nvPr>
            <p:ph type="tbl" sz="quarter" idx="15"/>
          </p:nvPr>
        </p:nvSpPr>
        <p:spPr>
          <a:xfrm>
            <a:off x="3150972" y="1225863"/>
            <a:ext cx="2750451" cy="153339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ru-RU" dirty="0"/>
          </a:p>
          <a:p>
            <a:endParaRPr lang="ru-RU" dirty="0"/>
          </a:p>
          <a:p>
            <a:r>
              <a:rPr lang="ru-RU" dirty="0"/>
              <a:t>Таблица</a:t>
            </a:r>
          </a:p>
        </p:txBody>
      </p:sp>
      <p:sp>
        <p:nvSpPr>
          <p:cNvPr id="11" name="Таблица 5"/>
          <p:cNvSpPr>
            <a:spLocks noGrp="1"/>
          </p:cNvSpPr>
          <p:nvPr>
            <p:ph type="tbl" sz="quarter" idx="16"/>
          </p:nvPr>
        </p:nvSpPr>
        <p:spPr>
          <a:xfrm>
            <a:off x="3150972" y="2890180"/>
            <a:ext cx="2750451" cy="17085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ru-RU" dirty="0"/>
          </a:p>
          <a:p>
            <a:endParaRPr lang="ru-RU" dirty="0"/>
          </a:p>
          <a:p>
            <a:r>
              <a:rPr lang="ru-RU" dirty="0"/>
              <a:t>Таблица</a:t>
            </a:r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6010370" y="1225862"/>
            <a:ext cx="2589507" cy="3372905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600" b="0" i="0" baseline="0" smtClean="0"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Пояснение к таблице</a:t>
            </a:r>
          </a:p>
        </p:txBody>
      </p:sp>
      <p:sp>
        <p:nvSpPr>
          <p:cNvPr id="15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3" y="96208"/>
            <a:ext cx="6207294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6729537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аблица 5"/>
          <p:cNvSpPr>
            <a:spLocks noGrp="1"/>
          </p:cNvSpPr>
          <p:nvPr>
            <p:ph type="tbl" sz="quarter" idx="11"/>
          </p:nvPr>
        </p:nvSpPr>
        <p:spPr>
          <a:xfrm>
            <a:off x="293643" y="1182541"/>
            <a:ext cx="4983765" cy="331035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ru-RU" dirty="0"/>
          </a:p>
          <a:p>
            <a:endParaRPr lang="ru-RU" dirty="0"/>
          </a:p>
          <a:p>
            <a:r>
              <a:rPr lang="ru-RU" dirty="0"/>
              <a:t>Таблица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5427411" y="3339579"/>
            <a:ext cx="3085486" cy="1153317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lang="ru-RU" sz="1600" b="0" i="0" baseline="0" smtClean="0"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Детализация</a:t>
            </a:r>
          </a:p>
        </p:txBody>
      </p:sp>
      <p:sp>
        <p:nvSpPr>
          <p:cNvPr id="8" name="Диаграмма 2"/>
          <p:cNvSpPr>
            <a:spLocks noGrp="1"/>
          </p:cNvSpPr>
          <p:nvPr>
            <p:ph type="chart" sz="quarter" idx="15" hasCustomPrompt="1"/>
          </p:nvPr>
        </p:nvSpPr>
        <p:spPr>
          <a:xfrm>
            <a:off x="5427411" y="1182541"/>
            <a:ext cx="3085486" cy="198184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12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3" y="96208"/>
            <a:ext cx="6207294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2752992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аблица 5"/>
          <p:cNvSpPr>
            <a:spLocks noGrp="1"/>
          </p:cNvSpPr>
          <p:nvPr>
            <p:ph type="tbl" sz="quarter" idx="11"/>
          </p:nvPr>
        </p:nvSpPr>
        <p:spPr>
          <a:xfrm>
            <a:off x="3712321" y="1182541"/>
            <a:ext cx="4983765" cy="337242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ru-RU" dirty="0"/>
          </a:p>
          <a:p>
            <a:endParaRPr lang="ru-RU" dirty="0"/>
          </a:p>
          <a:p>
            <a:r>
              <a:rPr lang="ru-RU" dirty="0"/>
              <a:t>Таблица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389850" y="3339579"/>
            <a:ext cx="3085486" cy="1215389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lang="ru-RU" sz="1600" b="0" i="0" baseline="0" smtClean="0"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Детализация</a:t>
            </a:r>
          </a:p>
        </p:txBody>
      </p:sp>
      <p:sp>
        <p:nvSpPr>
          <p:cNvPr id="8" name="Диаграмма 2"/>
          <p:cNvSpPr>
            <a:spLocks noGrp="1"/>
          </p:cNvSpPr>
          <p:nvPr>
            <p:ph type="chart" sz="quarter" idx="15" hasCustomPrompt="1"/>
          </p:nvPr>
        </p:nvSpPr>
        <p:spPr>
          <a:xfrm>
            <a:off x="389850" y="1182541"/>
            <a:ext cx="3085486" cy="198184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 dirty="0"/>
              <a:t>Диаграмма</a:t>
            </a:r>
          </a:p>
        </p:txBody>
      </p:sp>
      <p:sp>
        <p:nvSpPr>
          <p:cNvPr id="12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3" y="96208"/>
            <a:ext cx="6207294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470644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бло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1215190" y="1092953"/>
            <a:ext cx="6699940" cy="789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28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Предложение для вас</a:t>
            </a:r>
          </a:p>
        </p:txBody>
      </p:sp>
      <p:sp>
        <p:nvSpPr>
          <p:cNvPr id="10" name="Овал 9"/>
          <p:cNvSpPr/>
          <p:nvPr userDrawn="1"/>
        </p:nvSpPr>
        <p:spPr>
          <a:xfrm>
            <a:off x="2513632" y="2440095"/>
            <a:ext cx="582473" cy="582473"/>
          </a:xfrm>
          <a:prstGeom prst="ellipse">
            <a:avLst/>
          </a:prstGeom>
          <a:solidFill>
            <a:srgbClr val="3474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0" i="0" dirty="0">
                <a:latin typeface="Circe Light"/>
                <a:cs typeface="Circe Light"/>
              </a:rPr>
              <a:t>1</a:t>
            </a:r>
          </a:p>
        </p:txBody>
      </p:sp>
      <p:sp>
        <p:nvSpPr>
          <p:cNvPr id="11" name="Овал 10"/>
          <p:cNvSpPr/>
          <p:nvPr userDrawn="1"/>
        </p:nvSpPr>
        <p:spPr>
          <a:xfrm>
            <a:off x="5977070" y="2440095"/>
            <a:ext cx="582473" cy="582473"/>
          </a:xfrm>
          <a:prstGeom prst="ellipse">
            <a:avLst/>
          </a:prstGeom>
          <a:solidFill>
            <a:srgbClr val="3474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r>
              <a:rPr lang="ru-RU" sz="1800" b="0" i="0" kern="1200" dirty="0">
                <a:solidFill>
                  <a:schemeClr val="lt1"/>
                </a:solidFill>
                <a:latin typeface="Circe Light"/>
                <a:ea typeface="+mn-ea"/>
                <a:cs typeface="Circe Light"/>
              </a:rPr>
              <a:t>2</a:t>
            </a:r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1742672" y="3176900"/>
            <a:ext cx="2119586" cy="367943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lang="ru-RU" sz="1600" b="0" i="0" baseline="0" smtClean="0"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Пункт 1</a:t>
            </a:r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5216606" y="3176900"/>
            <a:ext cx="2119586" cy="367943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lang="ru-RU" sz="1600" b="0" i="0" baseline="0" smtClean="0"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Пункт 2</a:t>
            </a:r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4" hasCustomPrompt="1"/>
          </p:nvPr>
        </p:nvSpPr>
        <p:spPr>
          <a:xfrm>
            <a:off x="1742672" y="3544843"/>
            <a:ext cx="2119586" cy="577883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lang="ru-RU" sz="1400" b="0" i="0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Детализация</a:t>
            </a:r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5216606" y="3544843"/>
            <a:ext cx="2119586" cy="577883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lang="ru-RU" sz="1400" b="0" i="0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Детализация</a:t>
            </a:r>
          </a:p>
        </p:txBody>
      </p:sp>
    </p:spTree>
    <p:extLst>
      <p:ext uri="{BB962C8B-B14F-4D97-AF65-F5344CB8AC3E}">
        <p14:creationId xmlns:p14="http://schemas.microsoft.com/office/powerpoint/2010/main" val="29524983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бло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1215190" y="1092953"/>
            <a:ext cx="6699940" cy="789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28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Предложение для вас</a:t>
            </a:r>
          </a:p>
        </p:txBody>
      </p:sp>
      <p:sp>
        <p:nvSpPr>
          <p:cNvPr id="16" name="Овал 15"/>
          <p:cNvSpPr/>
          <p:nvPr userDrawn="1"/>
        </p:nvSpPr>
        <p:spPr>
          <a:xfrm>
            <a:off x="1574749" y="2285763"/>
            <a:ext cx="582473" cy="582473"/>
          </a:xfrm>
          <a:prstGeom prst="ellipse">
            <a:avLst/>
          </a:prstGeom>
          <a:solidFill>
            <a:srgbClr val="3474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0" i="0" dirty="0">
                <a:latin typeface="Circe Light"/>
                <a:cs typeface="Circe Light"/>
              </a:rPr>
              <a:t>1</a:t>
            </a:r>
          </a:p>
        </p:txBody>
      </p:sp>
      <p:sp>
        <p:nvSpPr>
          <p:cNvPr id="17" name="Овал 16"/>
          <p:cNvSpPr/>
          <p:nvPr userDrawn="1"/>
        </p:nvSpPr>
        <p:spPr>
          <a:xfrm>
            <a:off x="4345068" y="2285763"/>
            <a:ext cx="582473" cy="582473"/>
          </a:xfrm>
          <a:prstGeom prst="ellipse">
            <a:avLst/>
          </a:prstGeom>
          <a:solidFill>
            <a:srgbClr val="3474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0" i="0" dirty="0">
                <a:latin typeface="Circe Light"/>
                <a:cs typeface="Circe Light"/>
              </a:rPr>
              <a:t>2</a:t>
            </a:r>
          </a:p>
        </p:txBody>
      </p:sp>
      <p:sp>
        <p:nvSpPr>
          <p:cNvPr id="18" name="Овал 17"/>
          <p:cNvSpPr/>
          <p:nvPr userDrawn="1"/>
        </p:nvSpPr>
        <p:spPr>
          <a:xfrm>
            <a:off x="7194063" y="2285763"/>
            <a:ext cx="582473" cy="582473"/>
          </a:xfrm>
          <a:prstGeom prst="ellipse">
            <a:avLst/>
          </a:prstGeom>
          <a:solidFill>
            <a:srgbClr val="3474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0" i="0" dirty="0">
                <a:latin typeface="Circe Light"/>
                <a:cs typeface="Circe Light"/>
              </a:rPr>
              <a:t>3</a:t>
            </a:r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798099" y="3022568"/>
            <a:ext cx="2119586" cy="367943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lang="ru-RU" sz="1600" b="0" i="0" baseline="0" smtClean="0"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Пункт 1</a:t>
            </a:r>
          </a:p>
        </p:txBody>
      </p:sp>
      <p:sp>
        <p:nvSpPr>
          <p:cNvPr id="20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3579343" y="3022568"/>
            <a:ext cx="2119586" cy="367943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lang="ru-RU" sz="1600" b="0" i="0" baseline="0" smtClean="0"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Пункт 2</a:t>
            </a:r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14" hasCustomPrompt="1"/>
          </p:nvPr>
        </p:nvSpPr>
        <p:spPr>
          <a:xfrm>
            <a:off x="798099" y="3390511"/>
            <a:ext cx="2119586" cy="577883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lang="ru-RU" sz="1400" b="0" i="0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Детализация</a:t>
            </a:r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579343" y="3390511"/>
            <a:ext cx="2119586" cy="577883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lang="ru-RU" sz="1400" b="0" i="0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Детализация</a:t>
            </a:r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6434054" y="3022568"/>
            <a:ext cx="2119586" cy="367943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lang="ru-RU" sz="1600" b="0" i="0" baseline="0" smtClean="0"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Пункт 3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6434054" y="3390511"/>
            <a:ext cx="2119586" cy="577883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lang="ru-RU" sz="1400" b="0" i="0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Детализация</a:t>
            </a:r>
          </a:p>
        </p:txBody>
      </p:sp>
    </p:spTree>
    <p:extLst>
      <p:ext uri="{BB962C8B-B14F-4D97-AF65-F5344CB8AC3E}">
        <p14:creationId xmlns:p14="http://schemas.microsoft.com/office/powerpoint/2010/main" val="1868729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хемы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3364183" y="1877829"/>
            <a:ext cx="2423844" cy="427028"/>
          </a:xfrm>
          <a:prstGeom prst="rect">
            <a:avLst/>
          </a:prstGeom>
          <a:solidFill>
            <a:srgbClr val="006A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FontTx/>
              <a:buNone/>
              <a:defRPr lang="ru-RU" sz="1600" b="0" i="0" dirty="0">
                <a:solidFill>
                  <a:schemeClr val="lt1"/>
                </a:solidFill>
                <a:effectLst/>
                <a:latin typeface="Circe Light"/>
                <a:cs typeface="Circe Light"/>
              </a:defRPr>
            </a:lvl1pPr>
          </a:lstStyle>
          <a:p>
            <a:pPr marL="0" lvl="0" algn="ctr"/>
            <a:r>
              <a:rPr lang="ru-RU" sz="1600" b="0" i="0" dirty="0">
                <a:effectLst/>
                <a:latin typeface="Circe Light"/>
                <a:cs typeface="Circe Light"/>
              </a:rPr>
              <a:t>Первый уровень</a:t>
            </a:r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4" hasCustomPrompt="1"/>
          </p:nvPr>
        </p:nvSpPr>
        <p:spPr>
          <a:xfrm>
            <a:off x="3364183" y="2589543"/>
            <a:ext cx="2423844" cy="4270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FontTx/>
              <a:buNone/>
              <a:defRPr lang="ru-RU" sz="1600" b="0" i="0" dirty="0">
                <a:solidFill>
                  <a:schemeClr val="tx1"/>
                </a:solidFill>
                <a:effectLst/>
                <a:latin typeface="Circe Light"/>
                <a:cs typeface="Circe Light"/>
              </a:defRPr>
            </a:lvl1pPr>
          </a:lstStyle>
          <a:p>
            <a:pPr marL="0" lvl="0" algn="ctr"/>
            <a:r>
              <a:rPr lang="ru-RU" sz="1600" b="0" i="0" dirty="0">
                <a:effectLst/>
                <a:latin typeface="Circe Light"/>
                <a:cs typeface="Circe Light"/>
              </a:rPr>
              <a:t>Второй уровень</a:t>
            </a:r>
          </a:p>
        </p:txBody>
      </p:sp>
      <p:sp>
        <p:nvSpPr>
          <p:cNvPr id="15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364183" y="3301257"/>
            <a:ext cx="2423844" cy="427028"/>
          </a:xfrm>
          <a:prstGeom prst="rect">
            <a:avLst/>
          </a:prstGeom>
          <a:noFill/>
          <a:ln>
            <a:solidFill>
              <a:srgbClr val="34744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FontTx/>
              <a:buNone/>
              <a:defRPr lang="ru-RU" sz="1600" b="0" i="0" dirty="0">
                <a:solidFill>
                  <a:schemeClr val="tx1"/>
                </a:solidFill>
                <a:effectLst/>
                <a:latin typeface="Circe Light"/>
                <a:cs typeface="Circe Light"/>
              </a:defRPr>
            </a:lvl1pPr>
          </a:lstStyle>
          <a:p>
            <a:pPr marL="0" lvl="0" algn="ctr"/>
            <a:r>
              <a:rPr lang="ru-RU" sz="1600" b="0" i="0" dirty="0">
                <a:effectLst/>
                <a:latin typeface="Circe Light"/>
                <a:cs typeface="Circe Light"/>
              </a:rPr>
              <a:t>Третий уровень</a:t>
            </a:r>
          </a:p>
        </p:txBody>
      </p:sp>
      <p:sp>
        <p:nvSpPr>
          <p:cNvPr id="11" name="Текст 7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" y="973955"/>
            <a:ext cx="7545511" cy="427301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500" b="0" i="0" baseline="0" smtClean="0">
                <a:solidFill>
                  <a:schemeClr val="tx1"/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Разъяснение заголовка</a:t>
            </a:r>
          </a:p>
        </p:txBody>
      </p:sp>
      <p:sp>
        <p:nvSpPr>
          <p:cNvPr id="12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457200" y="293916"/>
            <a:ext cx="6207294" cy="6800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0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1181136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логотипов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Рисунок 4"/>
          <p:cNvSpPr>
            <a:spLocks noGrp="1"/>
          </p:cNvSpPr>
          <p:nvPr>
            <p:ph type="pic" sz="quarter" idx="26" hasCustomPrompt="1"/>
          </p:nvPr>
        </p:nvSpPr>
        <p:spPr>
          <a:xfrm>
            <a:off x="293643" y="2438419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30" name="Рисунок 4"/>
          <p:cNvSpPr>
            <a:spLocks noGrp="1"/>
          </p:cNvSpPr>
          <p:nvPr>
            <p:ph type="pic" sz="quarter" idx="27" hasCustomPrompt="1"/>
          </p:nvPr>
        </p:nvSpPr>
        <p:spPr>
          <a:xfrm>
            <a:off x="1881047" y="2438419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31" name="Рисунок 4"/>
          <p:cNvSpPr>
            <a:spLocks noGrp="1"/>
          </p:cNvSpPr>
          <p:nvPr>
            <p:ph type="pic" sz="quarter" idx="28" hasCustomPrompt="1"/>
          </p:nvPr>
        </p:nvSpPr>
        <p:spPr>
          <a:xfrm>
            <a:off x="3469247" y="2438419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32" name="Рисунок 4"/>
          <p:cNvSpPr>
            <a:spLocks noGrp="1"/>
          </p:cNvSpPr>
          <p:nvPr>
            <p:ph type="pic" sz="quarter" idx="29" hasCustomPrompt="1"/>
          </p:nvPr>
        </p:nvSpPr>
        <p:spPr>
          <a:xfrm>
            <a:off x="5056651" y="2438419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33" name="Рисунок 4"/>
          <p:cNvSpPr>
            <a:spLocks noGrp="1"/>
          </p:cNvSpPr>
          <p:nvPr>
            <p:ph type="pic" sz="quarter" idx="30" hasCustomPrompt="1"/>
          </p:nvPr>
        </p:nvSpPr>
        <p:spPr>
          <a:xfrm>
            <a:off x="6644851" y="2438419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293643" y="799180"/>
            <a:ext cx="7545511" cy="427301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400" b="0" i="0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Разъяснение заголовка</a:t>
            </a:r>
          </a:p>
        </p:txBody>
      </p:sp>
      <p:sp>
        <p:nvSpPr>
          <p:cNvPr id="13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3" y="96208"/>
            <a:ext cx="6207294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4571931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логотипов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Рисунок 4"/>
          <p:cNvSpPr>
            <a:spLocks noGrp="1"/>
          </p:cNvSpPr>
          <p:nvPr>
            <p:ph type="pic" sz="quarter" idx="26" hasCustomPrompt="1"/>
          </p:nvPr>
        </p:nvSpPr>
        <p:spPr>
          <a:xfrm>
            <a:off x="293643" y="2128013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30" name="Рисунок 4"/>
          <p:cNvSpPr>
            <a:spLocks noGrp="1"/>
          </p:cNvSpPr>
          <p:nvPr>
            <p:ph type="pic" sz="quarter" idx="27" hasCustomPrompt="1"/>
          </p:nvPr>
        </p:nvSpPr>
        <p:spPr>
          <a:xfrm>
            <a:off x="1881047" y="2128013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31" name="Рисунок 4"/>
          <p:cNvSpPr>
            <a:spLocks noGrp="1"/>
          </p:cNvSpPr>
          <p:nvPr>
            <p:ph type="pic" sz="quarter" idx="28" hasCustomPrompt="1"/>
          </p:nvPr>
        </p:nvSpPr>
        <p:spPr>
          <a:xfrm>
            <a:off x="3469247" y="2128013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32" name="Рисунок 4"/>
          <p:cNvSpPr>
            <a:spLocks noGrp="1"/>
          </p:cNvSpPr>
          <p:nvPr>
            <p:ph type="pic" sz="quarter" idx="29" hasCustomPrompt="1"/>
          </p:nvPr>
        </p:nvSpPr>
        <p:spPr>
          <a:xfrm>
            <a:off x="5056651" y="2128013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33" name="Рисунок 4"/>
          <p:cNvSpPr>
            <a:spLocks noGrp="1"/>
          </p:cNvSpPr>
          <p:nvPr>
            <p:ph type="pic" sz="quarter" idx="30" hasCustomPrompt="1"/>
          </p:nvPr>
        </p:nvSpPr>
        <p:spPr>
          <a:xfrm>
            <a:off x="6644851" y="2128013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0" name="Рисунок 4"/>
          <p:cNvSpPr>
            <a:spLocks noGrp="1"/>
          </p:cNvSpPr>
          <p:nvPr>
            <p:ph type="pic" sz="quarter" idx="31" hasCustomPrompt="1"/>
          </p:nvPr>
        </p:nvSpPr>
        <p:spPr>
          <a:xfrm>
            <a:off x="293643" y="2817830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1" name="Рисунок 4"/>
          <p:cNvSpPr>
            <a:spLocks noGrp="1"/>
          </p:cNvSpPr>
          <p:nvPr>
            <p:ph type="pic" sz="quarter" idx="32" hasCustomPrompt="1"/>
          </p:nvPr>
        </p:nvSpPr>
        <p:spPr>
          <a:xfrm>
            <a:off x="1881047" y="2817830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2" name="Рисунок 4"/>
          <p:cNvSpPr>
            <a:spLocks noGrp="1"/>
          </p:cNvSpPr>
          <p:nvPr>
            <p:ph type="pic" sz="quarter" idx="33" hasCustomPrompt="1"/>
          </p:nvPr>
        </p:nvSpPr>
        <p:spPr>
          <a:xfrm>
            <a:off x="3469247" y="2817830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3" name="Рисунок 4"/>
          <p:cNvSpPr>
            <a:spLocks noGrp="1"/>
          </p:cNvSpPr>
          <p:nvPr>
            <p:ph type="pic" sz="quarter" idx="34" hasCustomPrompt="1"/>
          </p:nvPr>
        </p:nvSpPr>
        <p:spPr>
          <a:xfrm>
            <a:off x="5056651" y="2817830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4" name="Рисунок 4"/>
          <p:cNvSpPr>
            <a:spLocks noGrp="1"/>
          </p:cNvSpPr>
          <p:nvPr>
            <p:ph type="pic" sz="quarter" idx="35" hasCustomPrompt="1"/>
          </p:nvPr>
        </p:nvSpPr>
        <p:spPr>
          <a:xfrm>
            <a:off x="6644851" y="2817830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7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293643" y="799180"/>
            <a:ext cx="7545511" cy="427301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400" b="0" i="0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Разъяснение заголовка</a:t>
            </a:r>
          </a:p>
        </p:txBody>
      </p:sp>
      <p:sp>
        <p:nvSpPr>
          <p:cNvPr id="18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3" y="96208"/>
            <a:ext cx="6207294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045132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 логотипов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Рисунок 4"/>
          <p:cNvSpPr>
            <a:spLocks noGrp="1"/>
          </p:cNvSpPr>
          <p:nvPr>
            <p:ph type="pic" sz="quarter" idx="26" hasCustomPrompt="1"/>
          </p:nvPr>
        </p:nvSpPr>
        <p:spPr>
          <a:xfrm>
            <a:off x="293643" y="1883818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30" name="Рисунок 4"/>
          <p:cNvSpPr>
            <a:spLocks noGrp="1"/>
          </p:cNvSpPr>
          <p:nvPr>
            <p:ph type="pic" sz="quarter" idx="27" hasCustomPrompt="1"/>
          </p:nvPr>
        </p:nvSpPr>
        <p:spPr>
          <a:xfrm>
            <a:off x="1881047" y="1883818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31" name="Рисунок 4"/>
          <p:cNvSpPr>
            <a:spLocks noGrp="1"/>
          </p:cNvSpPr>
          <p:nvPr>
            <p:ph type="pic" sz="quarter" idx="28" hasCustomPrompt="1"/>
          </p:nvPr>
        </p:nvSpPr>
        <p:spPr>
          <a:xfrm>
            <a:off x="3469247" y="1883818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32" name="Рисунок 4"/>
          <p:cNvSpPr>
            <a:spLocks noGrp="1"/>
          </p:cNvSpPr>
          <p:nvPr>
            <p:ph type="pic" sz="quarter" idx="29" hasCustomPrompt="1"/>
          </p:nvPr>
        </p:nvSpPr>
        <p:spPr>
          <a:xfrm>
            <a:off x="5056651" y="1883818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33" name="Рисунок 4"/>
          <p:cNvSpPr>
            <a:spLocks noGrp="1"/>
          </p:cNvSpPr>
          <p:nvPr>
            <p:ph type="pic" sz="quarter" idx="30" hasCustomPrompt="1"/>
          </p:nvPr>
        </p:nvSpPr>
        <p:spPr>
          <a:xfrm>
            <a:off x="6644851" y="1883818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0" name="Рисунок 4"/>
          <p:cNvSpPr>
            <a:spLocks noGrp="1"/>
          </p:cNvSpPr>
          <p:nvPr>
            <p:ph type="pic" sz="quarter" idx="31" hasCustomPrompt="1"/>
          </p:nvPr>
        </p:nvSpPr>
        <p:spPr>
          <a:xfrm>
            <a:off x="293643" y="2573635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1" name="Рисунок 4"/>
          <p:cNvSpPr>
            <a:spLocks noGrp="1"/>
          </p:cNvSpPr>
          <p:nvPr>
            <p:ph type="pic" sz="quarter" idx="32" hasCustomPrompt="1"/>
          </p:nvPr>
        </p:nvSpPr>
        <p:spPr>
          <a:xfrm>
            <a:off x="1881047" y="2573635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2" name="Рисунок 4"/>
          <p:cNvSpPr>
            <a:spLocks noGrp="1"/>
          </p:cNvSpPr>
          <p:nvPr>
            <p:ph type="pic" sz="quarter" idx="33" hasCustomPrompt="1"/>
          </p:nvPr>
        </p:nvSpPr>
        <p:spPr>
          <a:xfrm>
            <a:off x="3469247" y="2573635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3" name="Рисунок 4"/>
          <p:cNvSpPr>
            <a:spLocks noGrp="1"/>
          </p:cNvSpPr>
          <p:nvPr>
            <p:ph type="pic" sz="quarter" idx="34" hasCustomPrompt="1"/>
          </p:nvPr>
        </p:nvSpPr>
        <p:spPr>
          <a:xfrm>
            <a:off x="5056651" y="2573635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4" name="Рисунок 4"/>
          <p:cNvSpPr>
            <a:spLocks noGrp="1"/>
          </p:cNvSpPr>
          <p:nvPr>
            <p:ph type="pic" sz="quarter" idx="35" hasCustomPrompt="1"/>
          </p:nvPr>
        </p:nvSpPr>
        <p:spPr>
          <a:xfrm>
            <a:off x="6644851" y="2573635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5" name="Рисунок 4"/>
          <p:cNvSpPr>
            <a:spLocks noGrp="1"/>
          </p:cNvSpPr>
          <p:nvPr>
            <p:ph type="pic" sz="quarter" idx="36" hasCustomPrompt="1"/>
          </p:nvPr>
        </p:nvSpPr>
        <p:spPr>
          <a:xfrm>
            <a:off x="293643" y="3252502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6" name="Рисунок 4"/>
          <p:cNvSpPr>
            <a:spLocks noGrp="1"/>
          </p:cNvSpPr>
          <p:nvPr>
            <p:ph type="pic" sz="quarter" idx="37" hasCustomPrompt="1"/>
          </p:nvPr>
        </p:nvSpPr>
        <p:spPr>
          <a:xfrm>
            <a:off x="1881047" y="3252502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8" name="Рисунок 4"/>
          <p:cNvSpPr>
            <a:spLocks noGrp="1"/>
          </p:cNvSpPr>
          <p:nvPr>
            <p:ph type="pic" sz="quarter" idx="38" hasCustomPrompt="1"/>
          </p:nvPr>
        </p:nvSpPr>
        <p:spPr>
          <a:xfrm>
            <a:off x="3469247" y="3252502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9" name="Рисунок 4"/>
          <p:cNvSpPr>
            <a:spLocks noGrp="1"/>
          </p:cNvSpPr>
          <p:nvPr>
            <p:ph type="pic" sz="quarter" idx="39" hasCustomPrompt="1"/>
          </p:nvPr>
        </p:nvSpPr>
        <p:spPr>
          <a:xfrm>
            <a:off x="5056651" y="3252502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0" name="Рисунок 4"/>
          <p:cNvSpPr>
            <a:spLocks noGrp="1"/>
          </p:cNvSpPr>
          <p:nvPr>
            <p:ph type="pic" sz="quarter" idx="40" hasCustomPrompt="1"/>
          </p:nvPr>
        </p:nvSpPr>
        <p:spPr>
          <a:xfrm>
            <a:off x="6644851" y="3252502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293643" y="799180"/>
            <a:ext cx="7545511" cy="427301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400" b="0" i="0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Разъяснение заголовка</a:t>
            </a:r>
          </a:p>
        </p:txBody>
      </p:sp>
      <p:sp>
        <p:nvSpPr>
          <p:cNvPr id="24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3" y="96208"/>
            <a:ext cx="6207294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0293967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 логотипов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Рисунок 4"/>
          <p:cNvSpPr>
            <a:spLocks noGrp="1"/>
          </p:cNvSpPr>
          <p:nvPr>
            <p:ph type="pic" sz="quarter" idx="26" hasCustomPrompt="1"/>
          </p:nvPr>
        </p:nvSpPr>
        <p:spPr>
          <a:xfrm>
            <a:off x="293643" y="1515357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30" name="Рисунок 4"/>
          <p:cNvSpPr>
            <a:spLocks noGrp="1"/>
          </p:cNvSpPr>
          <p:nvPr>
            <p:ph type="pic" sz="quarter" idx="27" hasCustomPrompt="1"/>
          </p:nvPr>
        </p:nvSpPr>
        <p:spPr>
          <a:xfrm>
            <a:off x="1881047" y="1515357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31" name="Рисунок 4"/>
          <p:cNvSpPr>
            <a:spLocks noGrp="1"/>
          </p:cNvSpPr>
          <p:nvPr>
            <p:ph type="pic" sz="quarter" idx="28" hasCustomPrompt="1"/>
          </p:nvPr>
        </p:nvSpPr>
        <p:spPr>
          <a:xfrm>
            <a:off x="3469247" y="1515357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32" name="Рисунок 4"/>
          <p:cNvSpPr>
            <a:spLocks noGrp="1"/>
          </p:cNvSpPr>
          <p:nvPr>
            <p:ph type="pic" sz="quarter" idx="29" hasCustomPrompt="1"/>
          </p:nvPr>
        </p:nvSpPr>
        <p:spPr>
          <a:xfrm>
            <a:off x="5056651" y="1515357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33" name="Рисунок 4"/>
          <p:cNvSpPr>
            <a:spLocks noGrp="1"/>
          </p:cNvSpPr>
          <p:nvPr>
            <p:ph type="pic" sz="quarter" idx="30" hasCustomPrompt="1"/>
          </p:nvPr>
        </p:nvSpPr>
        <p:spPr>
          <a:xfrm>
            <a:off x="6644851" y="1515357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0" name="Рисунок 4"/>
          <p:cNvSpPr>
            <a:spLocks noGrp="1"/>
          </p:cNvSpPr>
          <p:nvPr>
            <p:ph type="pic" sz="quarter" idx="31" hasCustomPrompt="1"/>
          </p:nvPr>
        </p:nvSpPr>
        <p:spPr>
          <a:xfrm>
            <a:off x="293643" y="2205174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1" name="Рисунок 4"/>
          <p:cNvSpPr>
            <a:spLocks noGrp="1"/>
          </p:cNvSpPr>
          <p:nvPr>
            <p:ph type="pic" sz="quarter" idx="32" hasCustomPrompt="1"/>
          </p:nvPr>
        </p:nvSpPr>
        <p:spPr>
          <a:xfrm>
            <a:off x="1881047" y="2205174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2" name="Рисунок 4"/>
          <p:cNvSpPr>
            <a:spLocks noGrp="1"/>
          </p:cNvSpPr>
          <p:nvPr>
            <p:ph type="pic" sz="quarter" idx="33" hasCustomPrompt="1"/>
          </p:nvPr>
        </p:nvSpPr>
        <p:spPr>
          <a:xfrm>
            <a:off x="3469247" y="2205174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3" name="Рисунок 4"/>
          <p:cNvSpPr>
            <a:spLocks noGrp="1"/>
          </p:cNvSpPr>
          <p:nvPr>
            <p:ph type="pic" sz="quarter" idx="34" hasCustomPrompt="1"/>
          </p:nvPr>
        </p:nvSpPr>
        <p:spPr>
          <a:xfrm>
            <a:off x="5056651" y="2205174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4" name="Рисунок 4"/>
          <p:cNvSpPr>
            <a:spLocks noGrp="1"/>
          </p:cNvSpPr>
          <p:nvPr>
            <p:ph type="pic" sz="quarter" idx="35" hasCustomPrompt="1"/>
          </p:nvPr>
        </p:nvSpPr>
        <p:spPr>
          <a:xfrm>
            <a:off x="6644851" y="2205174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5" name="Рисунок 4"/>
          <p:cNvSpPr>
            <a:spLocks noGrp="1"/>
          </p:cNvSpPr>
          <p:nvPr>
            <p:ph type="pic" sz="quarter" idx="36" hasCustomPrompt="1"/>
          </p:nvPr>
        </p:nvSpPr>
        <p:spPr>
          <a:xfrm>
            <a:off x="293643" y="2884041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6" name="Рисунок 4"/>
          <p:cNvSpPr>
            <a:spLocks noGrp="1"/>
          </p:cNvSpPr>
          <p:nvPr>
            <p:ph type="pic" sz="quarter" idx="37" hasCustomPrompt="1"/>
          </p:nvPr>
        </p:nvSpPr>
        <p:spPr>
          <a:xfrm>
            <a:off x="1881047" y="2884041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8" name="Рисунок 4"/>
          <p:cNvSpPr>
            <a:spLocks noGrp="1"/>
          </p:cNvSpPr>
          <p:nvPr>
            <p:ph type="pic" sz="quarter" idx="38" hasCustomPrompt="1"/>
          </p:nvPr>
        </p:nvSpPr>
        <p:spPr>
          <a:xfrm>
            <a:off x="3469247" y="2884041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9" name="Рисунок 4"/>
          <p:cNvSpPr>
            <a:spLocks noGrp="1"/>
          </p:cNvSpPr>
          <p:nvPr>
            <p:ph type="pic" sz="quarter" idx="39" hasCustomPrompt="1"/>
          </p:nvPr>
        </p:nvSpPr>
        <p:spPr>
          <a:xfrm>
            <a:off x="5056651" y="2884041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0" name="Рисунок 4"/>
          <p:cNvSpPr>
            <a:spLocks noGrp="1"/>
          </p:cNvSpPr>
          <p:nvPr>
            <p:ph type="pic" sz="quarter" idx="40" hasCustomPrompt="1"/>
          </p:nvPr>
        </p:nvSpPr>
        <p:spPr>
          <a:xfrm>
            <a:off x="6644851" y="2884041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1" name="Рисунок 4"/>
          <p:cNvSpPr>
            <a:spLocks noGrp="1"/>
          </p:cNvSpPr>
          <p:nvPr>
            <p:ph type="pic" sz="quarter" idx="41" hasCustomPrompt="1"/>
          </p:nvPr>
        </p:nvSpPr>
        <p:spPr>
          <a:xfrm>
            <a:off x="293643" y="3571579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2" name="Рисунок 4"/>
          <p:cNvSpPr>
            <a:spLocks noGrp="1"/>
          </p:cNvSpPr>
          <p:nvPr>
            <p:ph type="pic" sz="quarter" idx="42" hasCustomPrompt="1"/>
          </p:nvPr>
        </p:nvSpPr>
        <p:spPr>
          <a:xfrm>
            <a:off x="1881047" y="3571579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3" name="Рисунок 4"/>
          <p:cNvSpPr>
            <a:spLocks noGrp="1"/>
          </p:cNvSpPr>
          <p:nvPr>
            <p:ph type="pic" sz="quarter" idx="43" hasCustomPrompt="1"/>
          </p:nvPr>
        </p:nvSpPr>
        <p:spPr>
          <a:xfrm>
            <a:off x="3469247" y="3571579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4" name="Рисунок 4"/>
          <p:cNvSpPr>
            <a:spLocks noGrp="1"/>
          </p:cNvSpPr>
          <p:nvPr>
            <p:ph type="pic" sz="quarter" idx="44" hasCustomPrompt="1"/>
          </p:nvPr>
        </p:nvSpPr>
        <p:spPr>
          <a:xfrm>
            <a:off x="5056651" y="3571579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5" name="Рисунок 4"/>
          <p:cNvSpPr>
            <a:spLocks noGrp="1"/>
          </p:cNvSpPr>
          <p:nvPr>
            <p:ph type="pic" sz="quarter" idx="45" hasCustomPrompt="1"/>
          </p:nvPr>
        </p:nvSpPr>
        <p:spPr>
          <a:xfrm>
            <a:off x="6644851" y="3571579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8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293643" y="799180"/>
            <a:ext cx="7545511" cy="427301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400" b="0" i="0" baseline="0" smtClean="0">
                <a:solidFill>
                  <a:schemeClr val="tx1">
                    <a:lumMod val="75000"/>
                    <a:lumOff val="2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Разъяснение заголовка</a:t>
            </a:r>
          </a:p>
        </p:txBody>
      </p:sp>
      <p:sp>
        <p:nvSpPr>
          <p:cNvPr id="29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3" y="96208"/>
            <a:ext cx="6207294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7172340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5987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 отраслям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Рисунок 4"/>
          <p:cNvSpPr>
            <a:spLocks noGrp="1"/>
          </p:cNvSpPr>
          <p:nvPr>
            <p:ph type="pic" sz="quarter" idx="26" hasCustomPrompt="1"/>
          </p:nvPr>
        </p:nvSpPr>
        <p:spPr>
          <a:xfrm>
            <a:off x="293643" y="1781452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0" name="Рисунок 4"/>
          <p:cNvSpPr>
            <a:spLocks noGrp="1"/>
          </p:cNvSpPr>
          <p:nvPr>
            <p:ph type="pic" sz="quarter" idx="31" hasCustomPrompt="1"/>
          </p:nvPr>
        </p:nvSpPr>
        <p:spPr>
          <a:xfrm>
            <a:off x="293643" y="2471269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15" name="Рисунок 4"/>
          <p:cNvSpPr>
            <a:spLocks noGrp="1"/>
          </p:cNvSpPr>
          <p:nvPr>
            <p:ph type="pic" sz="quarter" idx="36" hasCustomPrompt="1"/>
          </p:nvPr>
        </p:nvSpPr>
        <p:spPr>
          <a:xfrm>
            <a:off x="293643" y="3150136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1" name="Рисунок 4"/>
          <p:cNvSpPr>
            <a:spLocks noGrp="1"/>
          </p:cNvSpPr>
          <p:nvPr>
            <p:ph type="pic" sz="quarter" idx="41" hasCustomPrompt="1"/>
          </p:nvPr>
        </p:nvSpPr>
        <p:spPr>
          <a:xfrm>
            <a:off x="293643" y="3837674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6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293643" y="1279655"/>
            <a:ext cx="1522512" cy="367943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lang="ru-RU" sz="1600" b="1" i="0" baseline="0" smtClean="0">
                <a:solidFill>
                  <a:srgbClr val="347441"/>
                </a:solidFill>
                <a:latin typeface="Circe"/>
                <a:cs typeface="Circe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Отрасль</a:t>
            </a:r>
          </a:p>
        </p:txBody>
      </p:sp>
      <p:sp>
        <p:nvSpPr>
          <p:cNvPr id="27" name="Рисунок 4"/>
          <p:cNvSpPr>
            <a:spLocks noGrp="1"/>
          </p:cNvSpPr>
          <p:nvPr>
            <p:ph type="pic" sz="quarter" idx="42" hasCustomPrompt="1"/>
          </p:nvPr>
        </p:nvSpPr>
        <p:spPr>
          <a:xfrm>
            <a:off x="1924838" y="1781452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8" name="Рисунок 4"/>
          <p:cNvSpPr>
            <a:spLocks noGrp="1"/>
          </p:cNvSpPr>
          <p:nvPr>
            <p:ph type="pic" sz="quarter" idx="43" hasCustomPrompt="1"/>
          </p:nvPr>
        </p:nvSpPr>
        <p:spPr>
          <a:xfrm>
            <a:off x="1924838" y="2471269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9" name="Рисунок 4"/>
          <p:cNvSpPr>
            <a:spLocks noGrp="1"/>
          </p:cNvSpPr>
          <p:nvPr>
            <p:ph type="pic" sz="quarter" idx="44" hasCustomPrompt="1"/>
          </p:nvPr>
        </p:nvSpPr>
        <p:spPr>
          <a:xfrm>
            <a:off x="1924838" y="3150136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34" name="Рисунок 4"/>
          <p:cNvSpPr>
            <a:spLocks noGrp="1"/>
          </p:cNvSpPr>
          <p:nvPr>
            <p:ph type="pic" sz="quarter" idx="45" hasCustomPrompt="1"/>
          </p:nvPr>
        </p:nvSpPr>
        <p:spPr>
          <a:xfrm>
            <a:off x="1924838" y="3837674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35" name="Текст 7"/>
          <p:cNvSpPr>
            <a:spLocks noGrp="1"/>
          </p:cNvSpPr>
          <p:nvPr>
            <p:ph type="body" sz="quarter" idx="46" hasCustomPrompt="1"/>
          </p:nvPr>
        </p:nvSpPr>
        <p:spPr>
          <a:xfrm>
            <a:off x="1924838" y="1279655"/>
            <a:ext cx="1522512" cy="367943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lang="ru-RU" sz="1600" b="1" i="0" baseline="0" smtClean="0">
                <a:solidFill>
                  <a:srgbClr val="347441"/>
                </a:solidFill>
                <a:latin typeface="Circe"/>
                <a:cs typeface="Circe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Отрасль</a:t>
            </a:r>
          </a:p>
        </p:txBody>
      </p:sp>
      <p:sp>
        <p:nvSpPr>
          <p:cNvPr id="36" name="Рисунок 4"/>
          <p:cNvSpPr>
            <a:spLocks noGrp="1"/>
          </p:cNvSpPr>
          <p:nvPr>
            <p:ph type="pic" sz="quarter" idx="47" hasCustomPrompt="1"/>
          </p:nvPr>
        </p:nvSpPr>
        <p:spPr>
          <a:xfrm>
            <a:off x="3556033" y="1781452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37" name="Рисунок 4"/>
          <p:cNvSpPr>
            <a:spLocks noGrp="1"/>
          </p:cNvSpPr>
          <p:nvPr>
            <p:ph type="pic" sz="quarter" idx="48" hasCustomPrompt="1"/>
          </p:nvPr>
        </p:nvSpPr>
        <p:spPr>
          <a:xfrm>
            <a:off x="3556033" y="2471269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38" name="Рисунок 4"/>
          <p:cNvSpPr>
            <a:spLocks noGrp="1"/>
          </p:cNvSpPr>
          <p:nvPr>
            <p:ph type="pic" sz="quarter" idx="49" hasCustomPrompt="1"/>
          </p:nvPr>
        </p:nvSpPr>
        <p:spPr>
          <a:xfrm>
            <a:off x="3556033" y="3150136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39" name="Рисунок 4"/>
          <p:cNvSpPr>
            <a:spLocks noGrp="1"/>
          </p:cNvSpPr>
          <p:nvPr>
            <p:ph type="pic" sz="quarter" idx="50" hasCustomPrompt="1"/>
          </p:nvPr>
        </p:nvSpPr>
        <p:spPr>
          <a:xfrm>
            <a:off x="3556033" y="3837674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40" name="Текст 7"/>
          <p:cNvSpPr>
            <a:spLocks noGrp="1"/>
          </p:cNvSpPr>
          <p:nvPr>
            <p:ph type="body" sz="quarter" idx="51" hasCustomPrompt="1"/>
          </p:nvPr>
        </p:nvSpPr>
        <p:spPr>
          <a:xfrm>
            <a:off x="3556033" y="1279655"/>
            <a:ext cx="1522512" cy="367943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lang="ru-RU" sz="1600" b="1" i="0" baseline="0" smtClean="0">
                <a:solidFill>
                  <a:srgbClr val="347441"/>
                </a:solidFill>
                <a:latin typeface="Circe"/>
                <a:cs typeface="Circe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Отрасль</a:t>
            </a:r>
          </a:p>
        </p:txBody>
      </p:sp>
      <p:sp>
        <p:nvSpPr>
          <p:cNvPr id="41" name="Рисунок 4"/>
          <p:cNvSpPr>
            <a:spLocks noGrp="1"/>
          </p:cNvSpPr>
          <p:nvPr>
            <p:ph type="pic" sz="quarter" idx="52" hasCustomPrompt="1"/>
          </p:nvPr>
        </p:nvSpPr>
        <p:spPr>
          <a:xfrm>
            <a:off x="5187228" y="1781452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42" name="Рисунок 4"/>
          <p:cNvSpPr>
            <a:spLocks noGrp="1"/>
          </p:cNvSpPr>
          <p:nvPr>
            <p:ph type="pic" sz="quarter" idx="53" hasCustomPrompt="1"/>
          </p:nvPr>
        </p:nvSpPr>
        <p:spPr>
          <a:xfrm>
            <a:off x="5187228" y="2471269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43" name="Рисунок 4"/>
          <p:cNvSpPr>
            <a:spLocks noGrp="1"/>
          </p:cNvSpPr>
          <p:nvPr>
            <p:ph type="pic" sz="quarter" idx="54" hasCustomPrompt="1"/>
          </p:nvPr>
        </p:nvSpPr>
        <p:spPr>
          <a:xfrm>
            <a:off x="5187228" y="3150136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44" name="Рисунок 4"/>
          <p:cNvSpPr>
            <a:spLocks noGrp="1"/>
          </p:cNvSpPr>
          <p:nvPr>
            <p:ph type="pic" sz="quarter" idx="55" hasCustomPrompt="1"/>
          </p:nvPr>
        </p:nvSpPr>
        <p:spPr>
          <a:xfrm>
            <a:off x="5187228" y="3837674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45" name="Текст 7"/>
          <p:cNvSpPr>
            <a:spLocks noGrp="1"/>
          </p:cNvSpPr>
          <p:nvPr>
            <p:ph type="body" sz="quarter" idx="56" hasCustomPrompt="1"/>
          </p:nvPr>
        </p:nvSpPr>
        <p:spPr>
          <a:xfrm>
            <a:off x="5187228" y="1279655"/>
            <a:ext cx="1522512" cy="367943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lang="ru-RU" sz="1600" b="1" i="0" baseline="0" smtClean="0">
                <a:solidFill>
                  <a:srgbClr val="347441"/>
                </a:solidFill>
                <a:latin typeface="Circe"/>
                <a:cs typeface="Circe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Отрасль</a:t>
            </a:r>
          </a:p>
        </p:txBody>
      </p:sp>
      <p:sp>
        <p:nvSpPr>
          <p:cNvPr id="46" name="Рисунок 4"/>
          <p:cNvSpPr>
            <a:spLocks noGrp="1"/>
          </p:cNvSpPr>
          <p:nvPr>
            <p:ph type="pic" sz="quarter" idx="57" hasCustomPrompt="1"/>
          </p:nvPr>
        </p:nvSpPr>
        <p:spPr>
          <a:xfrm>
            <a:off x="6818422" y="1781452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47" name="Рисунок 4"/>
          <p:cNvSpPr>
            <a:spLocks noGrp="1"/>
          </p:cNvSpPr>
          <p:nvPr>
            <p:ph type="pic" sz="quarter" idx="58" hasCustomPrompt="1"/>
          </p:nvPr>
        </p:nvSpPr>
        <p:spPr>
          <a:xfrm>
            <a:off x="6818422" y="2471269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48" name="Рисунок 4"/>
          <p:cNvSpPr>
            <a:spLocks noGrp="1"/>
          </p:cNvSpPr>
          <p:nvPr>
            <p:ph type="pic" sz="quarter" idx="59" hasCustomPrompt="1"/>
          </p:nvPr>
        </p:nvSpPr>
        <p:spPr>
          <a:xfrm>
            <a:off x="6818422" y="3150136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49" name="Рисунок 4"/>
          <p:cNvSpPr>
            <a:spLocks noGrp="1"/>
          </p:cNvSpPr>
          <p:nvPr>
            <p:ph type="pic" sz="quarter" idx="60" hasCustomPrompt="1"/>
          </p:nvPr>
        </p:nvSpPr>
        <p:spPr>
          <a:xfrm>
            <a:off x="6818422" y="3837674"/>
            <a:ext cx="1522512" cy="62081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50" name="Текст 7"/>
          <p:cNvSpPr>
            <a:spLocks noGrp="1"/>
          </p:cNvSpPr>
          <p:nvPr>
            <p:ph type="body" sz="quarter" idx="61" hasCustomPrompt="1"/>
          </p:nvPr>
        </p:nvSpPr>
        <p:spPr>
          <a:xfrm>
            <a:off x="6818422" y="1279655"/>
            <a:ext cx="1522512" cy="367943"/>
          </a:xfrm>
          <a:prstGeom prst="rect">
            <a:avLst/>
          </a:prstGeom>
        </p:spPr>
        <p:txBody>
          <a:bodyPr vert="horz"/>
          <a:lstStyle>
            <a:lvl1pPr algn="ctr">
              <a:buFontTx/>
              <a:buNone/>
              <a:defRPr lang="ru-RU" sz="1600" b="1" i="0" baseline="0" smtClean="0">
                <a:solidFill>
                  <a:srgbClr val="347441"/>
                </a:solidFill>
                <a:latin typeface="Circe"/>
                <a:cs typeface="Circe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Отрасль</a:t>
            </a:r>
          </a:p>
        </p:txBody>
      </p:sp>
      <p:sp>
        <p:nvSpPr>
          <p:cNvPr id="32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3" y="96208"/>
            <a:ext cx="6207294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536651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293643" y="1008470"/>
            <a:ext cx="3680021" cy="367943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600" b="0" i="0" baseline="0" smtClean="0"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Сильные стороны</a:t>
            </a:r>
          </a:p>
        </p:txBody>
      </p:sp>
      <p:sp>
        <p:nvSpPr>
          <p:cNvPr id="11" name="Текст 7"/>
          <p:cNvSpPr>
            <a:spLocks noGrp="1"/>
          </p:cNvSpPr>
          <p:nvPr>
            <p:ph type="body" sz="quarter" idx="14" hasCustomPrompt="1"/>
          </p:nvPr>
        </p:nvSpPr>
        <p:spPr>
          <a:xfrm>
            <a:off x="293643" y="1376413"/>
            <a:ext cx="3680021" cy="1369288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100" b="0" i="0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Детализация</a:t>
            </a:r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93644" y="2880825"/>
            <a:ext cx="3680020" cy="367943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600" b="0" i="0" baseline="0" smtClean="0"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Возможности</a:t>
            </a:r>
          </a:p>
        </p:txBody>
      </p:sp>
      <p:sp>
        <p:nvSpPr>
          <p:cNvPr id="13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293644" y="3248768"/>
            <a:ext cx="3680020" cy="1369288"/>
          </a:xfrm>
          <a:prstGeom prst="rect">
            <a:avLst/>
          </a:prstGeom>
        </p:spPr>
        <p:txBody>
          <a:bodyPr vert="horz"/>
          <a:lstStyle>
            <a:lvl1pPr>
              <a:buFontTx/>
              <a:buNone/>
              <a:defRPr lang="ru-RU" sz="1100" b="0" i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irce Light"/>
                <a:cs typeface="Circe Light"/>
              </a:defRPr>
            </a:lvl1pPr>
          </a:lstStyle>
          <a:p>
            <a:pPr marL="0" lvl="0" indent="0">
              <a:buNone/>
            </a:pPr>
            <a:r>
              <a:rPr lang="ru-RU" dirty="0"/>
              <a:t>Детализация</a:t>
            </a:r>
          </a:p>
        </p:txBody>
      </p:sp>
      <p:sp>
        <p:nvSpPr>
          <p:cNvPr id="19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3" y="96208"/>
            <a:ext cx="6207294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4151850" y="1008470"/>
            <a:ext cx="3680021" cy="367943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600" b="0" i="0" baseline="0" smtClean="0"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Слабые стороны</a:t>
            </a:r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18" hasCustomPrompt="1"/>
          </p:nvPr>
        </p:nvSpPr>
        <p:spPr>
          <a:xfrm>
            <a:off x="4151850" y="1376413"/>
            <a:ext cx="3680021" cy="1369288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100" b="0" i="0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Детализация</a:t>
            </a:r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4151851" y="2880825"/>
            <a:ext cx="3680020" cy="367943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600" b="0" i="0" baseline="0" smtClean="0"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Угрозы</a:t>
            </a:r>
          </a:p>
        </p:txBody>
      </p:sp>
      <p:sp>
        <p:nvSpPr>
          <p:cNvPr id="24" name="Текст 7"/>
          <p:cNvSpPr>
            <a:spLocks noGrp="1"/>
          </p:cNvSpPr>
          <p:nvPr>
            <p:ph type="body" sz="quarter" idx="20" hasCustomPrompt="1"/>
          </p:nvPr>
        </p:nvSpPr>
        <p:spPr>
          <a:xfrm>
            <a:off x="4151851" y="3248768"/>
            <a:ext cx="3680020" cy="1369288"/>
          </a:xfrm>
          <a:prstGeom prst="rect">
            <a:avLst/>
          </a:prstGeom>
        </p:spPr>
        <p:txBody>
          <a:bodyPr vert="horz"/>
          <a:lstStyle>
            <a:lvl1pPr>
              <a:buFontTx/>
              <a:buNone/>
              <a:defRPr lang="ru-RU" sz="1100" b="0" i="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irce Light"/>
                <a:cs typeface="Circe Light"/>
              </a:defRPr>
            </a:lvl1pPr>
          </a:lstStyle>
          <a:p>
            <a:pPr marL="0" lvl="0" indent="0">
              <a:buNone/>
            </a:pPr>
            <a:r>
              <a:rPr lang="ru-RU" dirty="0"/>
              <a:t>Детализация</a:t>
            </a:r>
          </a:p>
        </p:txBody>
      </p:sp>
    </p:spTree>
    <p:extLst>
      <p:ext uri="{BB962C8B-B14F-4D97-AF65-F5344CB8AC3E}">
        <p14:creationId xmlns:p14="http://schemas.microsoft.com/office/powerpoint/2010/main" val="24101414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3866947" y="1666451"/>
            <a:ext cx="2794242" cy="287813"/>
          </a:xfrm>
          <a:prstGeom prst="rect">
            <a:avLst/>
          </a:prstGeom>
        </p:spPr>
        <p:txBody>
          <a:bodyPr vert="horz" anchor="ctr"/>
          <a:lstStyle>
            <a:lvl1pPr algn="l">
              <a:buFontTx/>
              <a:buNone/>
              <a:defRPr lang="ru-RU" sz="1600" b="0" i="0" baseline="0" smtClean="0">
                <a:solidFill>
                  <a:srgbClr val="347441"/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Имя</a:t>
            </a:r>
          </a:p>
        </p:txBody>
      </p:sp>
      <p:sp>
        <p:nvSpPr>
          <p:cNvPr id="20" name="Текст 7"/>
          <p:cNvSpPr>
            <a:spLocks noGrp="1"/>
          </p:cNvSpPr>
          <p:nvPr>
            <p:ph type="body" sz="quarter" idx="14" hasCustomPrompt="1"/>
          </p:nvPr>
        </p:nvSpPr>
        <p:spPr>
          <a:xfrm>
            <a:off x="3866947" y="1953053"/>
            <a:ext cx="2794242" cy="282770"/>
          </a:xfrm>
          <a:prstGeom prst="rect">
            <a:avLst/>
          </a:prstGeom>
        </p:spPr>
        <p:txBody>
          <a:bodyPr vert="horz" anchor="ctr"/>
          <a:lstStyle>
            <a:lvl1pPr algn="l">
              <a:buFontTx/>
              <a:buNone/>
              <a:defRPr lang="ru-RU" sz="1600" b="0" i="0" baseline="0" smtClean="0">
                <a:solidFill>
                  <a:srgbClr val="347441"/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Фамилия</a:t>
            </a:r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4321708" y="2334650"/>
            <a:ext cx="2794243" cy="330336"/>
          </a:xfrm>
          <a:prstGeom prst="rect">
            <a:avLst/>
          </a:prstGeom>
        </p:spPr>
        <p:txBody>
          <a:bodyPr vert="horz" anchor="ctr"/>
          <a:lstStyle>
            <a:lvl1pPr algn="l">
              <a:buFontTx/>
              <a:buNone/>
              <a:defRPr lang="ru-RU" sz="1100" b="0" i="0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en-US" dirty="0"/>
              <a:t>E-mail</a:t>
            </a:r>
            <a:endParaRPr lang="ru-RU" dirty="0"/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4321708" y="2732445"/>
            <a:ext cx="2794243" cy="330336"/>
          </a:xfrm>
          <a:prstGeom prst="rect">
            <a:avLst/>
          </a:prstGeom>
        </p:spPr>
        <p:txBody>
          <a:bodyPr vert="horz" anchor="ctr"/>
          <a:lstStyle>
            <a:lvl1pPr algn="l">
              <a:buFontTx/>
              <a:buNone/>
              <a:defRPr lang="ru-RU" sz="1100" b="0" i="0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Телефон</a:t>
            </a:r>
          </a:p>
        </p:txBody>
      </p:sp>
      <p:sp>
        <p:nvSpPr>
          <p:cNvPr id="23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4321708" y="3135860"/>
            <a:ext cx="2794243" cy="330336"/>
          </a:xfrm>
          <a:prstGeom prst="rect">
            <a:avLst/>
          </a:prstGeom>
        </p:spPr>
        <p:txBody>
          <a:bodyPr vert="horz" anchor="ctr"/>
          <a:lstStyle>
            <a:lvl1pPr algn="l">
              <a:buFontTx/>
              <a:buNone/>
              <a:defRPr lang="ru-RU" sz="1100" b="0" i="0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Сайт</a:t>
            </a:r>
          </a:p>
        </p:txBody>
      </p:sp>
      <p:pic>
        <p:nvPicPr>
          <p:cNvPr id="5" name="Изображение 4" descr="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174" y="2109481"/>
            <a:ext cx="583583" cy="886060"/>
          </a:xfrm>
          <a:prstGeom prst="rect">
            <a:avLst/>
          </a:prstGeom>
        </p:spPr>
      </p:pic>
      <p:pic>
        <p:nvPicPr>
          <p:cNvPr id="8" name="Изображение 7" descr="2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961" y="2367589"/>
            <a:ext cx="267766" cy="267766"/>
          </a:xfrm>
          <a:prstGeom prst="rect">
            <a:avLst/>
          </a:prstGeom>
        </p:spPr>
      </p:pic>
      <p:pic>
        <p:nvPicPr>
          <p:cNvPr id="10" name="Изображение 9" descr="3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962" y="2771366"/>
            <a:ext cx="267766" cy="267766"/>
          </a:xfrm>
          <a:prstGeom prst="rect">
            <a:avLst/>
          </a:prstGeom>
        </p:spPr>
      </p:pic>
      <p:pic>
        <p:nvPicPr>
          <p:cNvPr id="11" name="Изображение 10" descr="4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962" y="3198431"/>
            <a:ext cx="267765" cy="267765"/>
          </a:xfrm>
          <a:prstGeom prst="rect">
            <a:avLst/>
          </a:prstGeom>
        </p:spPr>
      </p:pic>
      <p:pic>
        <p:nvPicPr>
          <p:cNvPr id="12" name="Изображение 11" descr="Белый с галками-02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836" y="121412"/>
            <a:ext cx="734568" cy="387096"/>
          </a:xfrm>
          <a:prstGeom prst="rect">
            <a:avLst/>
          </a:prstGeom>
        </p:spPr>
      </p:pic>
      <p:pic>
        <p:nvPicPr>
          <p:cNvPr id="13" name="Изображение 12" descr="Белый с галками-01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" y="4544568"/>
            <a:ext cx="807720" cy="48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22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3226930" y="1666451"/>
            <a:ext cx="2794242" cy="287813"/>
          </a:xfrm>
          <a:prstGeom prst="rect">
            <a:avLst/>
          </a:prstGeom>
        </p:spPr>
        <p:txBody>
          <a:bodyPr vert="horz" anchor="ctr"/>
          <a:lstStyle>
            <a:lvl1pPr algn="l">
              <a:buFontTx/>
              <a:buNone/>
              <a:defRPr lang="ru-RU" sz="1600" b="0" i="0" baseline="0" smtClean="0">
                <a:solidFill>
                  <a:srgbClr val="347441"/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Имя</a:t>
            </a:r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14" hasCustomPrompt="1"/>
          </p:nvPr>
        </p:nvSpPr>
        <p:spPr>
          <a:xfrm>
            <a:off x="3226930" y="1953053"/>
            <a:ext cx="2794242" cy="282770"/>
          </a:xfrm>
          <a:prstGeom prst="rect">
            <a:avLst/>
          </a:prstGeom>
        </p:spPr>
        <p:txBody>
          <a:bodyPr vert="horz" anchor="ctr"/>
          <a:lstStyle>
            <a:lvl1pPr algn="l">
              <a:buFontTx/>
              <a:buNone/>
              <a:defRPr lang="ru-RU" sz="1600" b="0" i="0" baseline="0" smtClean="0">
                <a:solidFill>
                  <a:srgbClr val="347441"/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Фамилия</a:t>
            </a:r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3681691" y="2334650"/>
            <a:ext cx="2794243" cy="330336"/>
          </a:xfrm>
          <a:prstGeom prst="rect">
            <a:avLst/>
          </a:prstGeom>
        </p:spPr>
        <p:txBody>
          <a:bodyPr vert="horz" anchor="ctr"/>
          <a:lstStyle>
            <a:lvl1pPr algn="l">
              <a:buFontTx/>
              <a:buNone/>
              <a:defRPr lang="ru-RU" sz="1100" b="0" i="0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en-US" dirty="0"/>
              <a:t>E-mail</a:t>
            </a:r>
            <a:endParaRPr lang="ru-RU" dirty="0"/>
          </a:p>
        </p:txBody>
      </p:sp>
      <p:sp>
        <p:nvSpPr>
          <p:cNvPr id="20" name="Текст 7"/>
          <p:cNvSpPr>
            <a:spLocks noGrp="1"/>
          </p:cNvSpPr>
          <p:nvPr>
            <p:ph type="body" sz="quarter" idx="16" hasCustomPrompt="1"/>
          </p:nvPr>
        </p:nvSpPr>
        <p:spPr>
          <a:xfrm>
            <a:off x="3681691" y="2732445"/>
            <a:ext cx="2794243" cy="330336"/>
          </a:xfrm>
          <a:prstGeom prst="rect">
            <a:avLst/>
          </a:prstGeom>
        </p:spPr>
        <p:txBody>
          <a:bodyPr vert="horz" anchor="ctr"/>
          <a:lstStyle>
            <a:lvl1pPr algn="l">
              <a:buFontTx/>
              <a:buNone/>
              <a:defRPr lang="ru-RU" sz="1100" b="0" i="0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Телефон</a:t>
            </a:r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3681691" y="3135860"/>
            <a:ext cx="2794243" cy="330336"/>
          </a:xfrm>
          <a:prstGeom prst="rect">
            <a:avLst/>
          </a:prstGeom>
        </p:spPr>
        <p:txBody>
          <a:bodyPr vert="horz" anchor="ctr"/>
          <a:lstStyle>
            <a:lvl1pPr algn="l">
              <a:buFontTx/>
              <a:buNone/>
              <a:defRPr lang="ru-RU" sz="1100" b="0" i="0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Сайт</a:t>
            </a:r>
          </a:p>
        </p:txBody>
      </p:sp>
      <p:pic>
        <p:nvPicPr>
          <p:cNvPr id="22" name="Изображение 21" descr="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944" y="2367589"/>
            <a:ext cx="267766" cy="267766"/>
          </a:xfrm>
          <a:prstGeom prst="rect">
            <a:avLst/>
          </a:prstGeom>
        </p:spPr>
      </p:pic>
      <p:pic>
        <p:nvPicPr>
          <p:cNvPr id="23" name="Изображение 22" descr="3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945" y="2771366"/>
            <a:ext cx="267766" cy="267766"/>
          </a:xfrm>
          <a:prstGeom prst="rect">
            <a:avLst/>
          </a:prstGeom>
        </p:spPr>
      </p:pic>
      <p:pic>
        <p:nvPicPr>
          <p:cNvPr id="26" name="Изображение 25" descr="4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945" y="3198431"/>
            <a:ext cx="267765" cy="267765"/>
          </a:xfrm>
          <a:prstGeom prst="rect">
            <a:avLst/>
          </a:prstGeom>
        </p:spPr>
      </p:pic>
      <p:pic>
        <p:nvPicPr>
          <p:cNvPr id="13" name="Изображение 12" descr="Белый с галками-02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836" y="121412"/>
            <a:ext cx="734568" cy="387096"/>
          </a:xfrm>
          <a:prstGeom prst="rect">
            <a:avLst/>
          </a:prstGeom>
        </p:spPr>
      </p:pic>
      <p:pic>
        <p:nvPicPr>
          <p:cNvPr id="14" name="Изображение 13" descr="Белый с галками-01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" y="4544568"/>
            <a:ext cx="807720" cy="48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59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1409641" y="2889657"/>
            <a:ext cx="6207294" cy="789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2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Спасибо за внимание…</a:t>
            </a:r>
          </a:p>
        </p:txBody>
      </p:sp>
      <p:sp>
        <p:nvSpPr>
          <p:cNvPr id="12" name="Рисунок 4"/>
          <p:cNvSpPr>
            <a:spLocks noGrp="1"/>
          </p:cNvSpPr>
          <p:nvPr>
            <p:ph type="pic" sz="quarter" idx="26"/>
          </p:nvPr>
        </p:nvSpPr>
        <p:spPr>
          <a:xfrm>
            <a:off x="0" y="1"/>
            <a:ext cx="9144000" cy="244004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ru-RU" dirty="0"/>
              <a:t>Фотография</a:t>
            </a:r>
          </a:p>
        </p:txBody>
      </p:sp>
      <p:pic>
        <p:nvPicPr>
          <p:cNvPr id="5" name="Изображение 4" descr="Белый с галками-0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836" y="121412"/>
            <a:ext cx="734568" cy="387096"/>
          </a:xfrm>
          <a:prstGeom prst="rect">
            <a:avLst/>
          </a:prstGeom>
        </p:spPr>
      </p:pic>
      <p:pic>
        <p:nvPicPr>
          <p:cNvPr id="6" name="Изображение 5" descr="Белый с галками-0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" y="4544568"/>
            <a:ext cx="807720" cy="48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37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1409641" y="2889657"/>
            <a:ext cx="6207294" cy="789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24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Текст для обратной связи</a:t>
            </a:r>
          </a:p>
        </p:txBody>
      </p:sp>
      <p:sp>
        <p:nvSpPr>
          <p:cNvPr id="12" name="Рисунок 4"/>
          <p:cNvSpPr>
            <a:spLocks noGrp="1"/>
          </p:cNvSpPr>
          <p:nvPr>
            <p:ph type="pic" sz="quarter" idx="26"/>
          </p:nvPr>
        </p:nvSpPr>
        <p:spPr>
          <a:xfrm>
            <a:off x="0" y="1"/>
            <a:ext cx="9144000" cy="2440046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ru-RU" dirty="0"/>
              <a:t>Фотография</a:t>
            </a:r>
          </a:p>
        </p:txBody>
      </p:sp>
      <p:sp>
        <p:nvSpPr>
          <p:cNvPr id="2" name="Скругленный прямоугольник 1"/>
          <p:cNvSpPr/>
          <p:nvPr userDrawn="1"/>
        </p:nvSpPr>
        <p:spPr>
          <a:xfrm>
            <a:off x="3382814" y="3810406"/>
            <a:ext cx="2375634" cy="602219"/>
          </a:xfrm>
          <a:prstGeom prst="roundRect">
            <a:avLst/>
          </a:prstGeom>
          <a:solidFill>
            <a:srgbClr val="3474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Tx/>
              <a:buNone/>
            </a:pPr>
            <a:endParaRPr lang="ru-RU" b="0" i="0" dirty="0">
              <a:latin typeface="Circe Light"/>
              <a:cs typeface="Circe Light"/>
            </a:endParaRPr>
          </a:p>
        </p:txBody>
      </p:sp>
      <p:sp>
        <p:nvSpPr>
          <p:cNvPr id="6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3521659" y="3965834"/>
            <a:ext cx="2149208" cy="287813"/>
          </a:xfrm>
          <a:prstGeom prst="rect">
            <a:avLst/>
          </a:prstGeom>
        </p:spPr>
        <p:txBody>
          <a:bodyPr vert="horz" anchor="ctr"/>
          <a:lstStyle>
            <a:lvl1pPr algn="ctr">
              <a:buFontTx/>
              <a:buNone/>
              <a:defRPr lang="ru-RU" sz="1100" b="0" i="0" baseline="0" smtClean="0">
                <a:solidFill>
                  <a:schemeClr val="bg1"/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en-US" dirty="0"/>
              <a:t>E-mail</a:t>
            </a:r>
            <a:endParaRPr lang="ru-RU" dirty="0"/>
          </a:p>
        </p:txBody>
      </p:sp>
      <p:pic>
        <p:nvPicPr>
          <p:cNvPr id="7" name="Изображение 6" descr="Белый с галками-0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836" y="121412"/>
            <a:ext cx="734568" cy="387096"/>
          </a:xfrm>
          <a:prstGeom prst="rect">
            <a:avLst/>
          </a:prstGeom>
        </p:spPr>
      </p:pic>
      <p:pic>
        <p:nvPicPr>
          <p:cNvPr id="8" name="Изображение 7" descr="Белый с галками-0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" y="4544568"/>
            <a:ext cx="807720" cy="48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568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риант 5">
    <p:bg>
      <p:bgPr>
        <a:solidFill>
          <a:srgbClr val="1170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1"/>
          <p:cNvSpPr/>
          <p:nvPr userDrawn="1"/>
        </p:nvSpPr>
        <p:spPr>
          <a:xfrm>
            <a:off x="0" y="1892300"/>
            <a:ext cx="8040472" cy="1689100"/>
          </a:xfrm>
          <a:custGeom>
            <a:avLst/>
            <a:gdLst>
              <a:gd name="connsiteX0" fmla="*/ 0 w 6338672"/>
              <a:gd name="connsiteY0" fmla="*/ 0 h 1714500"/>
              <a:gd name="connsiteX1" fmla="*/ 6338672 w 6338672"/>
              <a:gd name="connsiteY1" fmla="*/ 0 h 1714500"/>
              <a:gd name="connsiteX2" fmla="*/ 6338672 w 6338672"/>
              <a:gd name="connsiteY2" fmla="*/ 1714500 h 1714500"/>
              <a:gd name="connsiteX3" fmla="*/ 0 w 6338672"/>
              <a:gd name="connsiteY3" fmla="*/ 1714500 h 1714500"/>
              <a:gd name="connsiteX4" fmla="*/ 0 w 6338672"/>
              <a:gd name="connsiteY4" fmla="*/ 0 h 1714500"/>
              <a:gd name="connsiteX0" fmla="*/ 0 w 8040472"/>
              <a:gd name="connsiteY0" fmla="*/ 0 h 1714500"/>
              <a:gd name="connsiteX1" fmla="*/ 8040472 w 8040472"/>
              <a:gd name="connsiteY1" fmla="*/ 12700 h 1714500"/>
              <a:gd name="connsiteX2" fmla="*/ 6338672 w 8040472"/>
              <a:gd name="connsiteY2" fmla="*/ 1714500 h 1714500"/>
              <a:gd name="connsiteX3" fmla="*/ 0 w 8040472"/>
              <a:gd name="connsiteY3" fmla="*/ 1714500 h 1714500"/>
              <a:gd name="connsiteX4" fmla="*/ 0 w 8040472"/>
              <a:gd name="connsiteY4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40472" h="1714500">
                <a:moveTo>
                  <a:pt x="0" y="0"/>
                </a:moveTo>
                <a:lnTo>
                  <a:pt x="8040472" y="12700"/>
                </a:lnTo>
                <a:lnTo>
                  <a:pt x="6338672" y="1714500"/>
                </a:lnTo>
                <a:lnTo>
                  <a:pt x="0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1AA7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1211124" y="2595538"/>
            <a:ext cx="5127548" cy="367943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600" b="0" i="0" baseline="0" smtClean="0">
                <a:solidFill>
                  <a:schemeClr val="bg1"/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СПАСИБО ЗА ВНИМАНИЕ</a:t>
            </a:r>
          </a:p>
        </p:txBody>
      </p:sp>
      <p:pic>
        <p:nvPicPr>
          <p:cNvPr id="7" name="Изображение 6" descr="Фон титульник-0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400" y="678180"/>
            <a:ext cx="1676400" cy="1005840"/>
          </a:xfrm>
          <a:prstGeom prst="rect">
            <a:avLst/>
          </a:prstGeom>
        </p:spPr>
      </p:pic>
      <p:pic>
        <p:nvPicPr>
          <p:cNvPr id="11" name="Изображение 10" descr="СТРЕЛКА-0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84" y="3910584"/>
            <a:ext cx="929640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7508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Белый с галками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72" y="3531616"/>
            <a:ext cx="807720" cy="481584"/>
          </a:xfrm>
          <a:prstGeom prst="rect">
            <a:avLst/>
          </a:prstGeom>
        </p:spPr>
      </p:pic>
      <p:pic>
        <p:nvPicPr>
          <p:cNvPr id="6" name="Изображение 5" descr="Белый с галками-0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396" y="1143355"/>
            <a:ext cx="734568" cy="387096"/>
          </a:xfrm>
          <a:prstGeom prst="rect">
            <a:avLst/>
          </a:prstGeom>
        </p:spPr>
      </p:pic>
      <p:sp>
        <p:nvSpPr>
          <p:cNvPr id="7" name="Рисунок 4"/>
          <p:cNvSpPr txBox="1">
            <a:spLocks/>
          </p:cNvSpPr>
          <p:nvPr userDrawn="1"/>
        </p:nvSpPr>
        <p:spPr>
          <a:xfrm>
            <a:off x="5349535" y="1"/>
            <a:ext cx="3794463" cy="5143499"/>
          </a:xfrm>
          <a:prstGeom prst="rect">
            <a:avLst/>
          </a:prstGeom>
        </p:spPr>
        <p:txBody>
          <a:bodyPr vert="horz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ru-RU" dirty="0"/>
              <a:t>Фотография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770112" y="1295400"/>
            <a:ext cx="3954288" cy="2387955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90000"/>
              </a:lnSpc>
              <a:buFontTx/>
              <a:buNone/>
              <a:defRPr sz="2400" b="0" i="0" baseline="0">
                <a:solidFill>
                  <a:srgbClr val="347441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МЫ ГОРДИМСЯ ТЕМ,</a:t>
            </a:r>
            <a:br>
              <a:rPr lang="en-US" dirty="0"/>
            </a:br>
            <a:r>
              <a:rPr lang="ru-RU" dirty="0"/>
              <a:t>ЧТО ВЫ ДОВЕРЯЕТЕ</a:t>
            </a:r>
            <a:br>
              <a:rPr lang="en-US" dirty="0"/>
            </a:br>
            <a:r>
              <a:rPr lang="ru-RU" dirty="0"/>
              <a:t>НАМ ОТПРАВКУ КОРРЕСПОНДЕЦИИ</a:t>
            </a:r>
            <a:br>
              <a:rPr lang="en-US" dirty="0"/>
            </a:br>
            <a:r>
              <a:rPr lang="ru-RU" dirty="0"/>
              <a:t>И ГРУЗОВ</a:t>
            </a:r>
            <a:r>
              <a:rPr lang="en-US" dirty="0"/>
              <a:t> </a:t>
            </a:r>
            <a:r>
              <a:rPr lang="ru-RU" dirty="0"/>
              <a:t>ПО РОССИИ, СНГ И ВСЕМУ МИРУ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1143000" y="3810000"/>
            <a:ext cx="2806700" cy="292100"/>
          </a:xfrm>
          <a:prstGeom prst="rect">
            <a:avLst/>
          </a:prstGeom>
        </p:spPr>
        <p:txBody>
          <a:bodyPr vert="horz"/>
          <a:lstStyle>
            <a:lvl1pPr>
              <a:buFontTx/>
              <a:buNone/>
              <a:defRPr lang="ru-RU" sz="1050" b="0" i="0" kern="1200" baseline="0" dirty="0" smtClean="0">
                <a:solidFill>
                  <a:schemeClr val="tx1"/>
                </a:solidFill>
                <a:latin typeface="Circe Light"/>
                <a:ea typeface="+mn-ea"/>
                <a:cs typeface="Circe Light"/>
              </a:defRPr>
            </a:lvl1pPr>
          </a:lstStyle>
          <a:p>
            <a:pPr marL="0" indent="0"/>
            <a:r>
              <a:rPr lang="ru-RU" dirty="0"/>
              <a:t>ФАМИЛИЯ И.О.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2" hasCustomPrompt="1"/>
          </p:nvPr>
        </p:nvSpPr>
        <p:spPr>
          <a:xfrm>
            <a:off x="1138238" y="4254500"/>
            <a:ext cx="2811462" cy="2921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lang="ru-RU" sz="1050" b="0" i="0" kern="1200" baseline="0" dirty="0" smtClean="0">
                <a:solidFill>
                  <a:srgbClr val="62B642"/>
                </a:solidFill>
                <a:latin typeface="Circe Light"/>
                <a:ea typeface="+mn-ea"/>
                <a:cs typeface="Circe Ligh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42378873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1003300" y="1524000"/>
            <a:ext cx="7226300" cy="19558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Tx/>
              <a:buNone/>
              <a:defRPr sz="2400" b="0" i="0">
                <a:solidFill>
                  <a:srgbClr val="52AB34"/>
                </a:solidFill>
                <a:latin typeface="Circe Light"/>
                <a:cs typeface="Circe Light"/>
              </a:defRPr>
            </a:lvl1pPr>
          </a:lstStyle>
          <a:p>
            <a:r>
              <a:rPr lang="ru-RU" dirty="0"/>
              <a:t>МЫ ГОРДИМСЯ ТЕМ, ЧТО ВЫ ДОВЕРЯЕТЕ НАМ ОТПРАВКУ КОРРЕСПОНДЕЦИИ И ГРУЗОВ</a:t>
            </a:r>
            <a:br>
              <a:rPr lang="ru-RU" dirty="0"/>
            </a:br>
            <a:r>
              <a:rPr lang="ru-RU" dirty="0"/>
              <a:t>ПО РОССИИ, СНГ И ВСЕМУ МИРУ</a:t>
            </a:r>
          </a:p>
        </p:txBody>
      </p:sp>
    </p:spTree>
    <p:extLst>
      <p:ext uri="{BB962C8B-B14F-4D97-AF65-F5344CB8AC3E}">
        <p14:creationId xmlns:p14="http://schemas.microsoft.com/office/powerpoint/2010/main" val="504650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 заливкой">
    <p:bg>
      <p:bgPr>
        <a:solidFill>
          <a:srgbClr val="1170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236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bg>
      <p:bgPr>
        <a:solidFill>
          <a:srgbClr val="1170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293643" y="927285"/>
            <a:ext cx="7545511" cy="3517507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200" b="0" i="0" baseline="0" smtClean="0">
                <a:solidFill>
                  <a:schemeClr val="bg1"/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Текстовая информация</a:t>
            </a:r>
          </a:p>
        </p:txBody>
      </p:sp>
      <p:sp>
        <p:nvSpPr>
          <p:cNvPr id="5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3" y="96208"/>
            <a:ext cx="6207294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691621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с разъяснением">
    <p:bg>
      <p:bgPr>
        <a:solidFill>
          <a:srgbClr val="1170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3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4" hasCustomPrompt="1"/>
          </p:nvPr>
        </p:nvSpPr>
        <p:spPr>
          <a:xfrm>
            <a:off x="293643" y="799180"/>
            <a:ext cx="7545511" cy="427301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400" b="0" i="0" baseline="0" smtClean="0">
                <a:solidFill>
                  <a:schemeClr val="bg1"/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Разъяснение заголовка</a:t>
            </a:r>
          </a:p>
        </p:txBody>
      </p:sp>
      <p:sp>
        <p:nvSpPr>
          <p:cNvPr id="7" name="Текст 7"/>
          <p:cNvSpPr>
            <a:spLocks noGrp="1"/>
          </p:cNvSpPr>
          <p:nvPr>
            <p:ph type="body" sz="quarter" idx="11" hasCustomPrompt="1"/>
          </p:nvPr>
        </p:nvSpPr>
        <p:spPr>
          <a:xfrm>
            <a:off x="293643" y="1337286"/>
            <a:ext cx="7545511" cy="3107506"/>
          </a:xfrm>
          <a:prstGeom prst="rect">
            <a:avLst/>
          </a:prstGeom>
        </p:spPr>
        <p:txBody>
          <a:bodyPr vert="horz"/>
          <a:lstStyle>
            <a:lvl1pPr algn="l">
              <a:buFontTx/>
              <a:buNone/>
              <a:defRPr lang="ru-RU" sz="1200" b="0" i="0" baseline="0" smtClean="0">
                <a:solidFill>
                  <a:schemeClr val="bg1"/>
                </a:solidFill>
                <a:latin typeface="Circe Light"/>
                <a:cs typeface="Circe Light"/>
              </a:defRPr>
            </a:lvl1pPr>
            <a:lvl2pPr>
              <a:defRPr lang="ru-RU" smtClean="0"/>
            </a:lvl2pPr>
            <a:lvl3pPr>
              <a:defRPr lang="ru-RU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 indent="0">
              <a:buNone/>
            </a:pPr>
            <a:r>
              <a:rPr lang="ru-RU" dirty="0"/>
              <a:t>Текстовая информация</a:t>
            </a:r>
          </a:p>
        </p:txBody>
      </p:sp>
      <p:sp>
        <p:nvSpPr>
          <p:cNvPr id="10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93643" y="96208"/>
            <a:ext cx="6207294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buFontTx/>
              <a:buNone/>
              <a:defRPr sz="2000" b="0" i="0" baseline="0">
                <a:latin typeface="Circe Light"/>
                <a:cs typeface="Circe Light"/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160270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34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43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2.xml"/><Relationship Id="rId9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.png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50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4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17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.png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theme" Target="../theme/theme19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67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170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585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71" r:id="rId2"/>
    <p:sldLayoutId id="2147483772" r:id="rId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Circe Light"/>
          <a:ea typeface="+mj-ea"/>
          <a:cs typeface="Circe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Белый с галками-0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836" y="121412"/>
            <a:ext cx="734568" cy="387096"/>
          </a:xfrm>
          <a:prstGeom prst="rect">
            <a:avLst/>
          </a:prstGeom>
        </p:spPr>
      </p:pic>
      <p:pic>
        <p:nvPicPr>
          <p:cNvPr id="10" name="Изображение 9" descr="Белый с галками-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" y="4544568"/>
            <a:ext cx="807720" cy="48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39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Белый с галками-02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836" y="121412"/>
            <a:ext cx="734568" cy="387096"/>
          </a:xfrm>
          <a:prstGeom prst="rect">
            <a:avLst/>
          </a:prstGeom>
        </p:spPr>
      </p:pic>
      <p:pic>
        <p:nvPicPr>
          <p:cNvPr id="3" name="Изображение 2" descr="Белый с галками-01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" y="4544568"/>
            <a:ext cx="807720" cy="48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91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3" r:id="rId2"/>
    <p:sldLayoutId id="2147483694" r:id="rId3"/>
    <p:sldLayoutId id="2147483718" r:id="rId4"/>
    <p:sldLayoutId id="2147483707" r:id="rId5"/>
    <p:sldLayoutId id="2147483708" r:id="rId6"/>
    <p:sldLayoutId id="2147483720" r:id="rId7"/>
    <p:sldLayoutId id="2147483723" r:id="rId8"/>
    <p:sldLayoutId id="2147483745" r:id="rId9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Белый с галками-02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836" y="121412"/>
            <a:ext cx="734568" cy="387096"/>
          </a:xfrm>
          <a:prstGeom prst="rect">
            <a:avLst/>
          </a:prstGeom>
        </p:spPr>
      </p:pic>
      <p:pic>
        <p:nvPicPr>
          <p:cNvPr id="3" name="Изображение 2" descr="Белый с галками-01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" y="4544568"/>
            <a:ext cx="807720" cy="48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52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8" r:id="rId3"/>
    <p:sldLayoutId id="2147483739" r:id="rId4"/>
    <p:sldLayoutId id="2147483734" r:id="rId5"/>
    <p:sldLayoutId id="2147483737" r:id="rId6"/>
    <p:sldLayoutId id="2147483740" r:id="rId7"/>
    <p:sldLayoutId id="2147483746" r:id="rId8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Белый с галками-0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836" y="121412"/>
            <a:ext cx="734568" cy="387096"/>
          </a:xfrm>
          <a:prstGeom prst="rect">
            <a:avLst/>
          </a:prstGeom>
        </p:spPr>
      </p:pic>
      <p:pic>
        <p:nvPicPr>
          <p:cNvPr id="3" name="Изображение 2" descr="Белый с галками-0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" y="4544568"/>
            <a:ext cx="807720" cy="48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7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04" r:id="rId2"/>
    <p:sldLayoutId id="2147483697" r:id="rId3"/>
    <p:sldLayoutId id="2147483719" r:id="rId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Белый с галками-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836" y="121412"/>
            <a:ext cx="734568" cy="387096"/>
          </a:xfrm>
          <a:prstGeom prst="rect">
            <a:avLst/>
          </a:prstGeom>
        </p:spPr>
      </p:pic>
      <p:pic>
        <p:nvPicPr>
          <p:cNvPr id="3" name="Изображение 2" descr="Белый с галками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" y="4544568"/>
            <a:ext cx="807720" cy="48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9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Белый с галками-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836" y="121412"/>
            <a:ext cx="734568" cy="387096"/>
          </a:xfrm>
          <a:prstGeom prst="rect">
            <a:avLst/>
          </a:prstGeom>
        </p:spPr>
      </p:pic>
      <p:pic>
        <p:nvPicPr>
          <p:cNvPr id="3" name="Изображение 2" descr="Белый с галками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" y="4544568"/>
            <a:ext cx="807720" cy="48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3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Белый с галками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836" y="121412"/>
            <a:ext cx="734568" cy="387096"/>
          </a:xfrm>
          <a:prstGeom prst="rect">
            <a:avLst/>
          </a:prstGeom>
        </p:spPr>
      </p:pic>
      <p:pic>
        <p:nvPicPr>
          <p:cNvPr id="3" name="Изображение 2" descr="Белый с галками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" y="4544568"/>
            <a:ext cx="807720" cy="48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3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Белый с галками-0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836" y="121412"/>
            <a:ext cx="734568" cy="387096"/>
          </a:xfrm>
          <a:prstGeom prst="rect">
            <a:avLst/>
          </a:prstGeom>
        </p:spPr>
      </p:pic>
      <p:pic>
        <p:nvPicPr>
          <p:cNvPr id="3" name="Изображение 2" descr="Белый с галками-0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" y="4544568"/>
            <a:ext cx="807720" cy="48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77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Белый с галками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836" y="121412"/>
            <a:ext cx="734568" cy="387096"/>
          </a:xfrm>
          <a:prstGeom prst="rect">
            <a:avLst/>
          </a:prstGeom>
        </p:spPr>
      </p:pic>
      <p:pic>
        <p:nvPicPr>
          <p:cNvPr id="3" name="Изображение 2" descr="Белый с галками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" y="4544568"/>
            <a:ext cx="807720" cy="48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17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996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7" r:id="rId2"/>
    <p:sldLayoutId id="2147483728" r:id="rId3"/>
    <p:sldLayoutId id="2147483729" r:id="rId4"/>
    <p:sldLayoutId id="2147483731" r:id="rId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170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D29EFE68-F124-7543-93B9-A33B3B60BE34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5" name="Изображение 4" descr="Белый с галками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836" y="121412"/>
            <a:ext cx="734568" cy="387096"/>
          </a:xfrm>
          <a:prstGeom prst="rect">
            <a:avLst/>
          </a:prstGeom>
        </p:spPr>
      </p:pic>
      <p:pic>
        <p:nvPicPr>
          <p:cNvPr id="6" name="Изображение 5" descr="Белый с галками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" y="4544568"/>
            <a:ext cx="807720" cy="48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09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Circe Light"/>
          <a:ea typeface="+mj-ea"/>
          <a:cs typeface="Circe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669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A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Белый с галками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996" y="1143355"/>
            <a:ext cx="734568" cy="387096"/>
          </a:xfrm>
          <a:prstGeom prst="rect">
            <a:avLst/>
          </a:prstGeom>
        </p:spPr>
      </p:pic>
      <p:pic>
        <p:nvPicPr>
          <p:cNvPr id="9" name="Изображение 8" descr="Белый с галками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72" y="3531616"/>
            <a:ext cx="807720" cy="48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8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170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1"/>
          <p:cNvSpPr/>
          <p:nvPr/>
        </p:nvSpPr>
        <p:spPr>
          <a:xfrm>
            <a:off x="-25400" y="2055290"/>
            <a:ext cx="7950200" cy="1399110"/>
          </a:xfrm>
          <a:custGeom>
            <a:avLst/>
            <a:gdLst>
              <a:gd name="connsiteX0" fmla="*/ 0 w 6338672"/>
              <a:gd name="connsiteY0" fmla="*/ 0 h 1714500"/>
              <a:gd name="connsiteX1" fmla="*/ 6338672 w 6338672"/>
              <a:gd name="connsiteY1" fmla="*/ 0 h 1714500"/>
              <a:gd name="connsiteX2" fmla="*/ 6338672 w 6338672"/>
              <a:gd name="connsiteY2" fmla="*/ 1714500 h 1714500"/>
              <a:gd name="connsiteX3" fmla="*/ 0 w 6338672"/>
              <a:gd name="connsiteY3" fmla="*/ 1714500 h 1714500"/>
              <a:gd name="connsiteX4" fmla="*/ 0 w 6338672"/>
              <a:gd name="connsiteY4" fmla="*/ 0 h 1714500"/>
              <a:gd name="connsiteX0" fmla="*/ 0 w 8040472"/>
              <a:gd name="connsiteY0" fmla="*/ 0 h 1714500"/>
              <a:gd name="connsiteX1" fmla="*/ 8040472 w 8040472"/>
              <a:gd name="connsiteY1" fmla="*/ 12700 h 1714500"/>
              <a:gd name="connsiteX2" fmla="*/ 6338672 w 8040472"/>
              <a:gd name="connsiteY2" fmla="*/ 1714500 h 1714500"/>
              <a:gd name="connsiteX3" fmla="*/ 0 w 8040472"/>
              <a:gd name="connsiteY3" fmla="*/ 1714500 h 1714500"/>
              <a:gd name="connsiteX4" fmla="*/ 0 w 8040472"/>
              <a:gd name="connsiteY4" fmla="*/ 0 h 1714500"/>
              <a:gd name="connsiteX0" fmla="*/ 0 w 8040472"/>
              <a:gd name="connsiteY0" fmla="*/ 0 h 1730205"/>
              <a:gd name="connsiteX1" fmla="*/ 8040472 w 8040472"/>
              <a:gd name="connsiteY1" fmla="*/ 12700 h 1730205"/>
              <a:gd name="connsiteX2" fmla="*/ 6600455 w 8040472"/>
              <a:gd name="connsiteY2" fmla="*/ 1730205 h 1730205"/>
              <a:gd name="connsiteX3" fmla="*/ 0 w 8040472"/>
              <a:gd name="connsiteY3" fmla="*/ 1714500 h 1730205"/>
              <a:gd name="connsiteX4" fmla="*/ 0 w 8040472"/>
              <a:gd name="connsiteY4" fmla="*/ 0 h 173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40472" h="1730205">
                <a:moveTo>
                  <a:pt x="0" y="0"/>
                </a:moveTo>
                <a:lnTo>
                  <a:pt x="8040472" y="12700"/>
                </a:lnTo>
                <a:lnTo>
                  <a:pt x="6600455" y="1730205"/>
                </a:lnTo>
                <a:lnTo>
                  <a:pt x="0" y="1714500"/>
                </a:lnTo>
                <a:lnTo>
                  <a:pt x="0" y="0"/>
                </a:lnTo>
                <a:close/>
              </a:path>
            </a:pathLst>
          </a:custGeom>
          <a:solidFill>
            <a:srgbClr val="08331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Изображение 3" descr="Фон титульник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400" y="678180"/>
            <a:ext cx="1676400" cy="1005840"/>
          </a:xfrm>
          <a:prstGeom prst="rect">
            <a:avLst/>
          </a:prstGeom>
        </p:spPr>
      </p:pic>
      <p:pic>
        <p:nvPicPr>
          <p:cNvPr id="5" name="Изображение 4" descr="СТРЕЛКА-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84" y="3910584"/>
            <a:ext cx="929640" cy="5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7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170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Фон титульник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666" y="288713"/>
            <a:ext cx="887589" cy="53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5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170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Белый с галками-0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836" y="121412"/>
            <a:ext cx="734568" cy="387096"/>
          </a:xfrm>
          <a:prstGeom prst="rect">
            <a:avLst/>
          </a:prstGeom>
        </p:spPr>
      </p:pic>
      <p:pic>
        <p:nvPicPr>
          <p:cNvPr id="3" name="Изображение 2" descr="Белый с галками-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" y="4544568"/>
            <a:ext cx="807720" cy="48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0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Circe Light"/>
          <a:ea typeface="+mj-ea"/>
          <a:cs typeface="Circe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Белый с галками-0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836" y="121412"/>
            <a:ext cx="734568" cy="387096"/>
          </a:xfrm>
          <a:prstGeom prst="rect">
            <a:avLst/>
          </a:prstGeom>
        </p:spPr>
      </p:pic>
      <p:pic>
        <p:nvPicPr>
          <p:cNvPr id="4" name="Изображение 3" descr="Белый с галками-0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" y="4544568"/>
            <a:ext cx="807720" cy="48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8" r:id="rId2"/>
    <p:sldLayoutId id="2147483651" r:id="rId3"/>
    <p:sldLayoutId id="2147483732" r:id="rId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Белый с галками-0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836" y="121412"/>
            <a:ext cx="734568" cy="387096"/>
          </a:xfrm>
          <a:prstGeom prst="rect">
            <a:avLst/>
          </a:prstGeom>
        </p:spPr>
      </p:pic>
      <p:pic>
        <p:nvPicPr>
          <p:cNvPr id="3" name="Изображение 2" descr="Белый с галками-0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" y="4544568"/>
            <a:ext cx="807720" cy="48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64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Белый с галками-0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836" y="121412"/>
            <a:ext cx="734568" cy="387096"/>
          </a:xfrm>
          <a:prstGeom prst="rect">
            <a:avLst/>
          </a:prstGeom>
        </p:spPr>
      </p:pic>
      <p:pic>
        <p:nvPicPr>
          <p:cNvPr id="3" name="Изображение 2" descr="Белый с галками-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" y="4544568"/>
            <a:ext cx="807720" cy="48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57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726" r:id="rId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Белый с галками-0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836" y="121412"/>
            <a:ext cx="734568" cy="387096"/>
          </a:xfrm>
          <a:prstGeom prst="rect">
            <a:avLst/>
          </a:prstGeom>
        </p:spPr>
      </p:pic>
      <p:pic>
        <p:nvPicPr>
          <p:cNvPr id="3" name="Изображение 2" descr="Белый с галками-0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" y="4544568"/>
            <a:ext cx="807720" cy="48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28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45.gif"/><Relationship Id="rId3" Type="http://schemas.openxmlformats.org/officeDocument/2006/relationships/image" Target="../media/image22.gif"/><Relationship Id="rId21" Type="http://schemas.openxmlformats.org/officeDocument/2006/relationships/image" Target="../media/image40.png"/><Relationship Id="rId7" Type="http://schemas.openxmlformats.org/officeDocument/2006/relationships/image" Target="../media/image26.gif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image" Target="../media/image21.gif"/><Relationship Id="rId16" Type="http://schemas.openxmlformats.org/officeDocument/2006/relationships/image" Target="../media/image35.png"/><Relationship Id="rId20" Type="http://schemas.openxmlformats.org/officeDocument/2006/relationships/image" Target="../media/image39.gi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3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10" Type="http://schemas.openxmlformats.org/officeDocument/2006/relationships/image" Target="../media/image29.png"/><Relationship Id="rId19" Type="http://schemas.openxmlformats.org/officeDocument/2006/relationships/image" Target="../media/image38.gif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wmf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png"/><Relationship Id="rId11" Type="http://schemas.openxmlformats.org/officeDocument/2006/relationships/image" Target="../media/image64.wmf"/><Relationship Id="rId5" Type="http://schemas.openxmlformats.org/officeDocument/2006/relationships/image" Target="../media/image58.jpeg"/><Relationship Id="rId10" Type="http://schemas.openxmlformats.org/officeDocument/2006/relationships/image" Target="../media/image63.png"/><Relationship Id="rId4" Type="http://schemas.openxmlformats.org/officeDocument/2006/relationships/hyperlink" Target="https://digilibrary.itella.com/servlet/Piccolo/?action=doshow&amp;page=image.html&amp;rec=1641100&amp;arc=913" TargetMode="External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13" Type="http://schemas.openxmlformats.org/officeDocument/2006/relationships/image" Target="../media/image79.jpg"/><Relationship Id="rId18" Type="http://schemas.openxmlformats.org/officeDocument/2006/relationships/image" Target="../media/image84.jpg"/><Relationship Id="rId26" Type="http://schemas.openxmlformats.org/officeDocument/2006/relationships/image" Target="../media/image92.jpg"/><Relationship Id="rId39" Type="http://schemas.openxmlformats.org/officeDocument/2006/relationships/image" Target="../media/image105.jpg"/><Relationship Id="rId3" Type="http://schemas.openxmlformats.org/officeDocument/2006/relationships/image" Target="../media/image69.jpg"/><Relationship Id="rId21" Type="http://schemas.openxmlformats.org/officeDocument/2006/relationships/image" Target="../media/image87.png"/><Relationship Id="rId34" Type="http://schemas.openxmlformats.org/officeDocument/2006/relationships/image" Target="../media/image100.jpg"/><Relationship Id="rId42" Type="http://schemas.openxmlformats.org/officeDocument/2006/relationships/image" Target="../media/image108.jpg"/><Relationship Id="rId7" Type="http://schemas.openxmlformats.org/officeDocument/2006/relationships/image" Target="../media/image73.jp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5" Type="http://schemas.openxmlformats.org/officeDocument/2006/relationships/image" Target="../media/image91.jpg"/><Relationship Id="rId33" Type="http://schemas.openxmlformats.org/officeDocument/2006/relationships/image" Target="../media/image99.jpg"/><Relationship Id="rId38" Type="http://schemas.openxmlformats.org/officeDocument/2006/relationships/image" Target="../media/image104.jpg"/><Relationship Id="rId46" Type="http://schemas.openxmlformats.org/officeDocument/2006/relationships/image" Target="../media/image112.jpeg"/><Relationship Id="rId2" Type="http://schemas.openxmlformats.org/officeDocument/2006/relationships/image" Target="../media/image68.jpg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29" Type="http://schemas.openxmlformats.org/officeDocument/2006/relationships/image" Target="../media/image95.png"/><Relationship Id="rId41" Type="http://schemas.openxmlformats.org/officeDocument/2006/relationships/image" Target="../media/image107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2.jpg"/><Relationship Id="rId11" Type="http://schemas.openxmlformats.org/officeDocument/2006/relationships/image" Target="../media/image77.jpg"/><Relationship Id="rId24" Type="http://schemas.openxmlformats.org/officeDocument/2006/relationships/image" Target="../media/image90.jpg"/><Relationship Id="rId32" Type="http://schemas.openxmlformats.org/officeDocument/2006/relationships/image" Target="../media/image98.jpg"/><Relationship Id="rId37" Type="http://schemas.openxmlformats.org/officeDocument/2006/relationships/image" Target="../media/image103.jpg"/><Relationship Id="rId40" Type="http://schemas.openxmlformats.org/officeDocument/2006/relationships/image" Target="../media/image106.png"/><Relationship Id="rId45" Type="http://schemas.openxmlformats.org/officeDocument/2006/relationships/image" Target="../media/image111.png"/><Relationship Id="rId5" Type="http://schemas.openxmlformats.org/officeDocument/2006/relationships/image" Target="../media/image71.jpg"/><Relationship Id="rId15" Type="http://schemas.openxmlformats.org/officeDocument/2006/relationships/image" Target="../media/image81.png"/><Relationship Id="rId23" Type="http://schemas.openxmlformats.org/officeDocument/2006/relationships/image" Target="../media/image89.jpg"/><Relationship Id="rId28" Type="http://schemas.openxmlformats.org/officeDocument/2006/relationships/image" Target="../media/image94.png"/><Relationship Id="rId36" Type="http://schemas.openxmlformats.org/officeDocument/2006/relationships/image" Target="../media/image102.jpg"/><Relationship Id="rId10" Type="http://schemas.openxmlformats.org/officeDocument/2006/relationships/image" Target="../media/image76.PNG"/><Relationship Id="rId19" Type="http://schemas.openxmlformats.org/officeDocument/2006/relationships/image" Target="../media/image85.jpg"/><Relationship Id="rId31" Type="http://schemas.openxmlformats.org/officeDocument/2006/relationships/image" Target="../media/image97.png"/><Relationship Id="rId44" Type="http://schemas.openxmlformats.org/officeDocument/2006/relationships/image" Target="../media/image110.jpg"/><Relationship Id="rId4" Type="http://schemas.openxmlformats.org/officeDocument/2006/relationships/image" Target="../media/image70.jpg"/><Relationship Id="rId9" Type="http://schemas.openxmlformats.org/officeDocument/2006/relationships/image" Target="../media/image75.jpg"/><Relationship Id="rId14" Type="http://schemas.openxmlformats.org/officeDocument/2006/relationships/image" Target="../media/image80.jpg"/><Relationship Id="rId22" Type="http://schemas.openxmlformats.org/officeDocument/2006/relationships/image" Target="../media/image88.jpg"/><Relationship Id="rId27" Type="http://schemas.openxmlformats.org/officeDocument/2006/relationships/image" Target="../media/image93.jpg"/><Relationship Id="rId30" Type="http://schemas.openxmlformats.org/officeDocument/2006/relationships/image" Target="../media/image96.jpg"/><Relationship Id="rId35" Type="http://schemas.openxmlformats.org/officeDocument/2006/relationships/image" Target="../media/image101.gif"/><Relationship Id="rId43" Type="http://schemas.openxmlformats.org/officeDocument/2006/relationships/image" Target="../media/image10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4.png"/><Relationship Id="rId4" Type="http://schemas.openxmlformats.org/officeDocument/2006/relationships/hyperlink" Target="http://www.ponyexpress.ru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1135496" y="2191180"/>
            <a:ext cx="5238007" cy="782637"/>
          </a:xfrm>
        </p:spPr>
        <p:txBody>
          <a:bodyPr/>
          <a:lstStyle/>
          <a:p>
            <a:r>
              <a:rPr lang="ru-RU" sz="1800" dirty="0"/>
              <a:t>Увеличение выручки интернет-магазина за счет доставки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2017 год</a:t>
            </a:r>
          </a:p>
        </p:txBody>
      </p:sp>
    </p:spTree>
    <p:extLst>
      <p:ext uri="{BB962C8B-B14F-4D97-AF65-F5344CB8AC3E}">
        <p14:creationId xmlns:p14="http://schemas.microsoft.com/office/powerpoint/2010/main" val="3145735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29EFE68-F124-7543-93B9-A33B3B60BE34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10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131653" y="165101"/>
            <a:ext cx="6207294" cy="453385"/>
          </a:xfrm>
        </p:spPr>
        <p:txBody>
          <a:bodyPr>
            <a:normAutofit/>
          </a:bodyPr>
          <a:lstStyle/>
          <a:p>
            <a:pPr defTabSz="914400"/>
            <a:r>
              <a:rPr lang="ru-RU" sz="1200" b="1" cap="all" dirty="0">
                <a:solidFill>
                  <a:srgbClr val="006600"/>
                </a:solidFill>
                <a:latin typeface="Circe Bold" pitchFamily="34" charset="-52"/>
                <a:cs typeface="Arial" panose="020B0604020202020204" pitchFamily="34" charset="0"/>
              </a:rPr>
              <a:t>Как это работает? </a:t>
            </a:r>
            <a:r>
              <a:rPr lang="ru-RU" sz="1200" b="1" cap="all" dirty="0" err="1">
                <a:solidFill>
                  <a:srgbClr val="006600"/>
                </a:solidFill>
                <a:latin typeface="Circe Bold" pitchFamily="34" charset="-52"/>
                <a:cs typeface="Arial" panose="020B0604020202020204" pitchFamily="34" charset="0"/>
              </a:rPr>
              <a:t>Фуллфилмент</a:t>
            </a:r>
            <a:r>
              <a:rPr lang="ru-RU" sz="1200" b="1" cap="all" dirty="0">
                <a:solidFill>
                  <a:srgbClr val="006600"/>
                </a:solidFill>
                <a:latin typeface="Circe Bold" pitchFamily="34" charset="-52"/>
                <a:cs typeface="Arial" panose="020B0604020202020204" pitchFamily="34" charset="0"/>
              </a:rPr>
              <a:t>. Бизнес цикл</a:t>
            </a:r>
          </a:p>
        </p:txBody>
      </p:sp>
      <p:graphicFrame>
        <p:nvGraphicFramePr>
          <p:cNvPr id="9" name="Схема 8"/>
          <p:cNvGraphicFramePr/>
          <p:nvPr>
            <p:extLst/>
          </p:nvPr>
        </p:nvGraphicFramePr>
        <p:xfrm>
          <a:off x="789140" y="475989"/>
          <a:ext cx="7778663" cy="4127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9830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29EFE68-F124-7543-93B9-A33B3B60BE34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11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131653" y="165101"/>
            <a:ext cx="6207294" cy="453385"/>
          </a:xfrm>
        </p:spPr>
        <p:txBody>
          <a:bodyPr>
            <a:normAutofit/>
          </a:bodyPr>
          <a:lstStyle/>
          <a:p>
            <a:pPr defTabSz="914400"/>
            <a:r>
              <a:rPr lang="ru-RU" sz="1200" b="1" cap="all" dirty="0">
                <a:solidFill>
                  <a:srgbClr val="006600"/>
                </a:solidFill>
                <a:latin typeface="Circe Bold" pitchFamily="34" charset="-52"/>
                <a:cs typeface="Arial" panose="020B0604020202020204" pitchFamily="34" charset="0"/>
              </a:rPr>
              <a:t>Как это работает? Складская логистика</a:t>
            </a:r>
          </a:p>
        </p:txBody>
      </p:sp>
      <p:graphicFrame>
        <p:nvGraphicFramePr>
          <p:cNvPr id="4" name="Схема 3"/>
          <p:cNvGraphicFramePr/>
          <p:nvPr>
            <p:extLst/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7817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29EFE68-F124-7543-93B9-A33B3B60BE34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12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131653" y="165101"/>
            <a:ext cx="6207294" cy="453385"/>
          </a:xfrm>
        </p:spPr>
        <p:txBody>
          <a:bodyPr>
            <a:normAutofit/>
          </a:bodyPr>
          <a:lstStyle/>
          <a:p>
            <a:pPr defTabSz="914400"/>
            <a:r>
              <a:rPr lang="ru-RU" sz="1200" b="1" cap="all" dirty="0">
                <a:solidFill>
                  <a:srgbClr val="006600"/>
                </a:solidFill>
                <a:latin typeface="Circe Bold" pitchFamily="34" charset="-52"/>
                <a:cs typeface="Arial" panose="020B0604020202020204" pitchFamily="34" charset="0"/>
              </a:rPr>
              <a:t>Как это работает? Транспортная логистика</a:t>
            </a:r>
          </a:p>
        </p:txBody>
      </p:sp>
      <p:graphicFrame>
        <p:nvGraphicFramePr>
          <p:cNvPr id="4" name="Схема 3"/>
          <p:cNvGraphicFramePr/>
          <p:nvPr>
            <p:extLst/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0807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29EFE68-F124-7543-93B9-A33B3B60BE34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13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131653" y="165101"/>
            <a:ext cx="6207294" cy="453385"/>
          </a:xfrm>
        </p:spPr>
        <p:txBody>
          <a:bodyPr>
            <a:normAutofit/>
          </a:bodyPr>
          <a:lstStyle/>
          <a:p>
            <a:pPr defTabSz="914400"/>
            <a:r>
              <a:rPr lang="ru-RU" sz="1200" b="1" cap="all" dirty="0">
                <a:solidFill>
                  <a:srgbClr val="006600"/>
                </a:solidFill>
                <a:latin typeface="Circe Bold" pitchFamily="34" charset="-52"/>
                <a:cs typeface="Arial" panose="020B0604020202020204" pitchFamily="34" charset="0"/>
              </a:rPr>
              <a:t>Как это работает? Последняя миля</a:t>
            </a:r>
          </a:p>
        </p:txBody>
      </p:sp>
      <p:graphicFrame>
        <p:nvGraphicFramePr>
          <p:cNvPr id="7" name="Схема 6"/>
          <p:cNvGraphicFramePr/>
          <p:nvPr>
            <p:extLst/>
          </p:nvPr>
        </p:nvGraphicFramePr>
        <p:xfrm>
          <a:off x="181628" y="425885"/>
          <a:ext cx="8581808" cy="4115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43925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29EFE68-F124-7543-93B9-A33B3B60BE34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14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131653" y="165101"/>
            <a:ext cx="6207294" cy="453385"/>
          </a:xfrm>
        </p:spPr>
        <p:txBody>
          <a:bodyPr>
            <a:normAutofit/>
          </a:bodyPr>
          <a:lstStyle/>
          <a:p>
            <a:pPr defTabSz="914400"/>
            <a:r>
              <a:rPr lang="ru-RU" sz="1200" b="1" cap="all" dirty="0">
                <a:solidFill>
                  <a:srgbClr val="006600"/>
                </a:solidFill>
                <a:latin typeface="Circe Bold" pitchFamily="34" charset="-52"/>
                <a:cs typeface="Arial" panose="020B0604020202020204" pitchFamily="34" charset="0"/>
              </a:rPr>
              <a:t>Как это работает? Контакт-центр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65456639"/>
              </p:ext>
            </p:extLst>
          </p:nvPr>
        </p:nvGraphicFramePr>
        <p:xfrm>
          <a:off x="269310" y="420498"/>
          <a:ext cx="8661748" cy="4265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6688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"/>
          <a:stretch/>
        </p:blipFill>
        <p:spPr bwMode="auto">
          <a:xfrm>
            <a:off x="1582655" y="1548749"/>
            <a:ext cx="5405889" cy="302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1"/>
          <p:cNvSpPr txBox="1">
            <a:spLocks/>
          </p:cNvSpPr>
          <p:nvPr/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9EFE68-F124-7543-93B9-A33B3B60BE34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5" name="Номер слайда 1"/>
          <p:cNvSpPr txBox="1">
            <a:spLocks/>
          </p:cNvSpPr>
          <p:nvPr/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9EFE68-F124-7543-93B9-A33B3B60BE34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293643" y="96208"/>
            <a:ext cx="8113378" cy="680039"/>
          </a:xfrm>
        </p:spPr>
        <p:txBody>
          <a:bodyPr>
            <a:noAutofit/>
          </a:bodyPr>
          <a:lstStyle/>
          <a:p>
            <a:r>
              <a:rPr lang="ru-RU" sz="1600" b="1" dirty="0"/>
              <a:t>Внимание на </a:t>
            </a:r>
            <a:r>
              <a:rPr lang="ru-RU" sz="1600" b="1"/>
              <a:t>географию доставки!</a:t>
            </a:r>
            <a:endParaRPr lang="ru-RU" sz="16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34684" y="910789"/>
            <a:ext cx="81836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irce Light" panose="020B0402020203020203" pitchFamily="34" charset="-52"/>
              </a:rPr>
              <a:t>Более 12000 обслуживаемых населённых пунктов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irce Light" panose="020B0402020203020203" pitchFamily="34" charset="-52"/>
              </a:rPr>
              <a:t>128 пунктов выдачи заказов на базе офисов </a:t>
            </a:r>
            <a:r>
              <a:rPr lang="en-US" sz="1200" dirty="0">
                <a:latin typeface="Circe Light" panose="020B0402020203020203" pitchFamily="34" charset="-52"/>
              </a:rPr>
              <a:t>PONY EXPRESS</a:t>
            </a:r>
            <a:r>
              <a:rPr lang="ru-RU" sz="1200" dirty="0">
                <a:latin typeface="Circe Light" panose="020B0402020203020203" pitchFamily="34" charset="-52"/>
              </a:rPr>
              <a:t>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irce Light" panose="020B0402020203020203" pitchFamily="34" charset="-52"/>
              </a:rPr>
              <a:t>2 сети доставки – авиа и наземная, действующие по расписанию с оптимальными сроками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irce Light" panose="020B0402020203020203" pitchFamily="34" charset="-52"/>
              </a:rPr>
              <a:t>Специальные решения по доставке заказов в удаленные малые населенные пункты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irce Light" panose="020B0402020203020203" pitchFamily="34" charset="-52"/>
              </a:rPr>
              <a:t>Отслеживание статусов доставки через Личный кабинет и </a:t>
            </a:r>
            <a:r>
              <a:rPr lang="en-US" sz="1200" dirty="0">
                <a:latin typeface="Circe Light" panose="020B0402020203020203" pitchFamily="34" charset="-52"/>
              </a:rPr>
              <a:t>IT-</a:t>
            </a:r>
            <a:r>
              <a:rPr lang="ru-RU" sz="1200" dirty="0">
                <a:latin typeface="Circe Light" panose="020B0402020203020203" pitchFamily="34" charset="-52"/>
              </a:rPr>
              <a:t>интеграцию с системами клиента.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>
              <a:latin typeface="Circe Light" panose="020B0402020203020203" pitchFamily="34" charset="-5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>
              <a:latin typeface="Circe Light" panose="020B0402020203020203" pitchFamily="34" charset="-5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>
              <a:latin typeface="Circe" panose="020B0502020203020203" pitchFamily="34" charset="-5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>
              <a:latin typeface="Circe" panose="020B0502020203020203" pitchFamily="34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3643" y="612646"/>
            <a:ext cx="77234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Circe Light" panose="020B0402020203020203" pitchFamily="34" charset="-52"/>
              </a:rPr>
              <a:t>Региональная сеть </a:t>
            </a:r>
            <a:r>
              <a:rPr lang="en-US" sz="1400" b="1" dirty="0">
                <a:latin typeface="Circe Light" panose="020B0402020203020203" pitchFamily="34" charset="-52"/>
              </a:rPr>
              <a:t>PONY EXPRESS</a:t>
            </a:r>
            <a:r>
              <a:rPr lang="ru-RU" sz="1400" b="1" dirty="0">
                <a:latin typeface="Circe Light" panose="020B0402020203020203" pitchFamily="34" charset="-52"/>
              </a:rPr>
              <a:t> охватывает 85% населения России.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863902" y="2165008"/>
            <a:ext cx="7125237" cy="2170921"/>
            <a:chOff x="1119309" y="1746912"/>
            <a:chExt cx="7125237" cy="2170921"/>
          </a:xfrm>
        </p:grpSpPr>
        <p:sp>
          <p:nvSpPr>
            <p:cNvPr id="10" name="TextBox 9"/>
            <p:cNvSpPr txBox="1"/>
            <p:nvPr/>
          </p:nvSpPr>
          <p:spPr>
            <a:xfrm>
              <a:off x="3416113" y="1754227"/>
              <a:ext cx="1204176" cy="2143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Краснодар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Красноярск 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Курган 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Курск 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Липецк 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Магнитогорск 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Майкоп	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Мурманск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Наб. Челны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Н. Новгород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35205" y="1754227"/>
              <a:ext cx="1385316" cy="2143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Самара  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Санкт-Петербург 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Саранск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Саратов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Сочи 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Ставрополь 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Сургут 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Тверь 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Тольятти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Томск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119309" y="1754227"/>
              <a:ext cx="1103026" cy="21636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Альметьевск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Архангельск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Барнаул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Брянск 	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В. Новгород 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Владивосток 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Владимир 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Волгоград 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Воронеж 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Ейск </a:t>
              </a: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	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4593761" y="1746912"/>
              <a:ext cx="1323592" cy="21434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Нижнекамск 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Новороссийск 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Новосибирск 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Омск 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Оренбург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Псков 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Пермь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Петрозаводск 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Пятигорск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Ростов-на-Дону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266199" y="1754227"/>
              <a:ext cx="1615940" cy="21434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Екатеринбург 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Златоуст	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Ижевск 	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Иркутск 	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Йошкар-Ола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Калуга 	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Казань 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Калининград 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Кемерово 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Кострома 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7046364" y="1754227"/>
              <a:ext cx="1198182" cy="2143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Тула 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Тюмень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Тихорецк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Улан-Удэ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Ульяновск 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Уфа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Хабаровск 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Чебоксары 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Челябинск</a:t>
              </a:r>
            </a:p>
            <a:p>
              <a:pPr marL="171450" marR="0" lvl="0" indent="-17145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  <a:cs typeface="Arial" panose="020B0604020202020204" pitchFamily="34" charset="0"/>
                </a:rPr>
                <a:t>Ярославль</a:t>
              </a:r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29EFE68-F124-7543-93B9-A33B3B60BE34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317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1"/>
          <p:cNvSpPr txBox="1">
            <a:spLocks/>
          </p:cNvSpPr>
          <p:nvPr/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9EFE68-F124-7543-93B9-A33B3B60BE34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5" name="Номер слайда 1"/>
          <p:cNvSpPr txBox="1">
            <a:spLocks/>
          </p:cNvSpPr>
          <p:nvPr/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9EFE68-F124-7543-93B9-A33B3B60BE34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6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Расширяем географию. Страны Ближнего зарубежья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66003" y="525301"/>
            <a:ext cx="84697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>
              <a:solidFill>
                <a:srgbClr val="347441"/>
              </a:solidFill>
              <a:latin typeface="Circe" panose="020B0502020203020203" pitchFamily="34" charset="-5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b="1" dirty="0">
              <a:solidFill>
                <a:srgbClr val="347441"/>
              </a:solidFill>
              <a:latin typeface="Circe" panose="020B0502020203020203" pitchFamily="34" charset="-52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172469" y="711503"/>
            <a:ext cx="2130347" cy="4093428"/>
            <a:chOff x="203084" y="663546"/>
            <a:chExt cx="1972280" cy="4056962"/>
          </a:xfrm>
        </p:grpSpPr>
        <p:pic>
          <p:nvPicPr>
            <p:cNvPr id="2050" name="Picture 2" descr="Картинки по запросу флаг беларуси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0422" y="1054395"/>
              <a:ext cx="539810" cy="250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203084" y="663546"/>
              <a:ext cx="1972280" cy="40569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200000"/>
                </a:lnSpc>
              </a:pPr>
              <a:r>
                <a:rPr lang="ru-RU" sz="1000" dirty="0">
                  <a:solidFill>
                    <a:srgbClr val="000000"/>
                  </a:solidFill>
                  <a:latin typeface="Circe Light" panose="020B0402020203020203" pitchFamily="34" charset="-52"/>
                </a:rPr>
                <a:t>Казахстан</a:t>
              </a:r>
            </a:p>
            <a:p>
              <a:pPr lvl="0">
                <a:lnSpc>
                  <a:spcPct val="200000"/>
                </a:lnSpc>
              </a:pPr>
              <a:r>
                <a:rPr lang="ru-RU" sz="1000" dirty="0">
                  <a:solidFill>
                    <a:srgbClr val="000000"/>
                  </a:solidFill>
                  <a:latin typeface="Circe Light" panose="020B0402020203020203" pitchFamily="34" charset="-52"/>
                </a:rPr>
                <a:t>Беларусь</a:t>
              </a:r>
            </a:p>
            <a:p>
              <a:pPr lvl="0">
                <a:lnSpc>
                  <a:spcPct val="200000"/>
                </a:lnSpc>
              </a:pPr>
              <a:r>
                <a:rPr lang="ru-RU" sz="1000" dirty="0">
                  <a:solidFill>
                    <a:srgbClr val="000000"/>
                  </a:solidFill>
                  <a:latin typeface="Circe Light" panose="020B0402020203020203" pitchFamily="34" charset="-52"/>
                </a:rPr>
                <a:t>Киргизия</a:t>
              </a:r>
            </a:p>
            <a:p>
              <a:pPr lvl="0">
                <a:lnSpc>
                  <a:spcPct val="200000"/>
                </a:lnSpc>
              </a:pPr>
              <a:r>
                <a:rPr lang="ru-RU" sz="1000" dirty="0">
                  <a:solidFill>
                    <a:srgbClr val="000000"/>
                  </a:solidFill>
                  <a:latin typeface="Circe Light" panose="020B0402020203020203" pitchFamily="34" charset="-52"/>
                </a:rPr>
                <a:t>Армения</a:t>
              </a:r>
            </a:p>
            <a:p>
              <a:pPr lvl="0">
                <a:lnSpc>
                  <a:spcPct val="200000"/>
                </a:lnSpc>
              </a:pPr>
              <a:r>
                <a:rPr lang="ru-RU" sz="1000" dirty="0">
                  <a:solidFill>
                    <a:srgbClr val="000000"/>
                  </a:solidFill>
                  <a:latin typeface="Circe Light" panose="020B0402020203020203" pitchFamily="34" charset="-52"/>
                </a:rPr>
                <a:t>Узбекистан</a:t>
              </a:r>
            </a:p>
            <a:p>
              <a:pPr lvl="0">
                <a:lnSpc>
                  <a:spcPct val="200000"/>
                </a:lnSpc>
              </a:pPr>
              <a:r>
                <a:rPr lang="ru-RU" sz="1000" dirty="0">
                  <a:solidFill>
                    <a:srgbClr val="000000"/>
                  </a:solidFill>
                  <a:latin typeface="Circe Light" panose="020B0402020203020203" pitchFamily="34" charset="-52"/>
                </a:rPr>
                <a:t>Азербайджан</a:t>
              </a:r>
              <a:endParaRPr lang="en-US" sz="1000" dirty="0">
                <a:solidFill>
                  <a:srgbClr val="000000"/>
                </a:solidFill>
                <a:latin typeface="Circe Light" panose="020B0402020203020203" pitchFamily="34" charset="-52"/>
              </a:endParaRPr>
            </a:p>
            <a:p>
              <a:pPr lvl="0">
                <a:lnSpc>
                  <a:spcPct val="200000"/>
                </a:lnSpc>
              </a:pPr>
              <a:r>
                <a:rPr lang="ru-RU" sz="1000" dirty="0">
                  <a:solidFill>
                    <a:srgbClr val="000000"/>
                  </a:solidFill>
                  <a:latin typeface="Circe Light" panose="020B0402020203020203" pitchFamily="34" charset="-52"/>
                </a:rPr>
                <a:t>Грузия</a:t>
              </a:r>
            </a:p>
            <a:p>
              <a:pPr lvl="0">
                <a:lnSpc>
                  <a:spcPct val="200000"/>
                </a:lnSpc>
              </a:pPr>
              <a:r>
                <a:rPr lang="ru-RU" sz="1000" dirty="0">
                  <a:solidFill>
                    <a:srgbClr val="000000"/>
                  </a:solidFill>
                  <a:latin typeface="Circe Light" panose="020B0402020203020203" pitchFamily="34" charset="-52"/>
                </a:rPr>
                <a:t>Молдова</a:t>
              </a:r>
            </a:p>
            <a:p>
              <a:pPr lvl="0">
                <a:lnSpc>
                  <a:spcPct val="200000"/>
                </a:lnSpc>
              </a:pPr>
              <a:r>
                <a:rPr lang="ru-RU" sz="1000" dirty="0">
                  <a:solidFill>
                    <a:srgbClr val="000000"/>
                  </a:solidFill>
                  <a:latin typeface="Circe Light" panose="020B0402020203020203" pitchFamily="34" charset="-52"/>
                </a:rPr>
                <a:t>Латвия</a:t>
              </a:r>
            </a:p>
            <a:p>
              <a:pPr lvl="0">
                <a:lnSpc>
                  <a:spcPct val="200000"/>
                </a:lnSpc>
              </a:pPr>
              <a:r>
                <a:rPr lang="ru-RU" sz="1000" dirty="0">
                  <a:solidFill>
                    <a:srgbClr val="000000"/>
                  </a:solidFill>
                  <a:latin typeface="Circe Light" panose="020B0402020203020203" pitchFamily="34" charset="-52"/>
                </a:rPr>
                <a:t>Литва</a:t>
              </a:r>
            </a:p>
            <a:p>
              <a:pPr lvl="0">
                <a:lnSpc>
                  <a:spcPct val="200000"/>
                </a:lnSpc>
              </a:pPr>
              <a:r>
                <a:rPr lang="ru-RU" sz="1000" dirty="0">
                  <a:solidFill>
                    <a:srgbClr val="000000"/>
                  </a:solidFill>
                  <a:latin typeface="Circe Light" panose="020B0402020203020203" pitchFamily="34" charset="-52"/>
                </a:rPr>
                <a:t>Эстония</a:t>
              </a:r>
            </a:p>
            <a:p>
              <a:pPr lvl="0">
                <a:lnSpc>
                  <a:spcPct val="200000"/>
                </a:lnSpc>
              </a:pPr>
              <a:r>
                <a:rPr lang="ru-RU" sz="1000" dirty="0">
                  <a:solidFill>
                    <a:srgbClr val="000000"/>
                  </a:solidFill>
                  <a:latin typeface="Circe Light" panose="020B0402020203020203" pitchFamily="34" charset="-52"/>
                </a:rPr>
                <a:t>Украина</a:t>
              </a:r>
            </a:p>
            <a:p>
              <a:pPr lvl="0">
                <a:lnSpc>
                  <a:spcPct val="200000"/>
                </a:lnSpc>
              </a:pPr>
              <a:endParaRPr lang="ru-RU" sz="1000" dirty="0">
                <a:solidFill>
                  <a:srgbClr val="000000"/>
                </a:solidFill>
                <a:latin typeface="Circe Light" panose="020B0402020203020203" pitchFamily="34" charset="-52"/>
              </a:endParaRPr>
            </a:p>
          </p:txBody>
        </p:sp>
        <p:pic>
          <p:nvPicPr>
            <p:cNvPr id="2052" name="Picture 4" descr="Картинки по запросу флаг казахстана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0422" y="755551"/>
              <a:ext cx="539810" cy="2569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Картинки по запросу флаг киргизии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0422" y="1360486"/>
              <a:ext cx="539810" cy="241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Картинки по запросу флаг армении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0422" y="1647147"/>
              <a:ext cx="539809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0" name="Picture 22" descr="Картинки по запросу флаги узбекистана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0422" y="1958145"/>
              <a:ext cx="53981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2" name="Picture 24" descr="Картинки по запросу флаг азербайджана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0422" y="2280547"/>
              <a:ext cx="53981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1267967" y="2630236"/>
            <a:ext cx="1596982" cy="1838743"/>
            <a:chOff x="1918468" y="628962"/>
            <a:chExt cx="1681956" cy="1838743"/>
          </a:xfrm>
        </p:grpSpPr>
        <p:sp>
          <p:nvSpPr>
            <p:cNvPr id="2048" name="Прямоугольник 2047"/>
            <p:cNvSpPr/>
            <p:nvPr/>
          </p:nvSpPr>
          <p:spPr>
            <a:xfrm>
              <a:off x="1918468" y="669182"/>
              <a:ext cx="1548613" cy="361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200000"/>
                </a:lnSpc>
              </a:pPr>
              <a:endParaRPr lang="ru-RU" sz="1000" dirty="0">
                <a:solidFill>
                  <a:srgbClr val="000000"/>
                </a:solidFill>
                <a:latin typeface="Circe Light" panose="020B0402020203020203" pitchFamily="34" charset="-52"/>
              </a:endParaRPr>
            </a:p>
          </p:txBody>
        </p:sp>
        <p:pic>
          <p:nvPicPr>
            <p:cNvPr id="2074" name="Picture 26" descr="Картинки по запросу флаг грузии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7982" y="628962"/>
              <a:ext cx="602442" cy="3283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8" name="Picture 30" descr="Картинки по запросу флаг молдовы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7982" y="984006"/>
              <a:ext cx="602441" cy="281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0" name="Picture 32" descr="Картинки по запросу флаг латвии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7982" y="1305336"/>
              <a:ext cx="602442" cy="240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2" name="Picture 34" descr="Картинки по запросу флаг литвы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7982" y="1612997"/>
              <a:ext cx="600089" cy="222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4" name="Picture 36" descr="Картинки по запросу флаг эстонии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7982" y="1919033"/>
              <a:ext cx="600088" cy="286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6" name="Picture 38" descr="Картинки по запросу флаг украины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7982" y="2171109"/>
              <a:ext cx="600089" cy="296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3082403" y="940522"/>
            <a:ext cx="5814098" cy="3233957"/>
            <a:chOff x="3692405" y="1302011"/>
            <a:chExt cx="5103286" cy="3359318"/>
          </a:xfrm>
        </p:grpSpPr>
        <p:grpSp>
          <p:nvGrpSpPr>
            <p:cNvPr id="2090" name="Группа 2089"/>
            <p:cNvGrpSpPr/>
            <p:nvPr/>
          </p:nvGrpSpPr>
          <p:grpSpPr>
            <a:xfrm>
              <a:off x="3692405" y="1302011"/>
              <a:ext cx="5103286" cy="3359318"/>
              <a:chOff x="3739948" y="1247386"/>
              <a:chExt cx="5103286" cy="3359318"/>
            </a:xfrm>
          </p:grpSpPr>
          <p:grpSp>
            <p:nvGrpSpPr>
              <p:cNvPr id="114" name="Группа 113"/>
              <p:cNvGrpSpPr/>
              <p:nvPr/>
            </p:nvGrpSpPr>
            <p:grpSpPr>
              <a:xfrm>
                <a:off x="3739948" y="1247386"/>
                <a:ext cx="5103286" cy="3359318"/>
                <a:chOff x="2858460" y="1007303"/>
                <a:chExt cx="3962241" cy="2511338"/>
              </a:xfrm>
            </p:grpSpPr>
            <p:sp>
              <p:nvSpPr>
                <p:cNvPr id="115" name="Freeform 296"/>
                <p:cNvSpPr>
                  <a:spLocks/>
                </p:cNvSpPr>
                <p:nvPr/>
              </p:nvSpPr>
              <p:spPr bwMode="auto">
                <a:xfrm>
                  <a:off x="4559569" y="2754795"/>
                  <a:ext cx="608970" cy="742679"/>
                </a:xfrm>
                <a:custGeom>
                  <a:avLst/>
                  <a:gdLst>
                    <a:gd name="T0" fmla="*/ 43475790 w 10736"/>
                    <a:gd name="T1" fmla="*/ 36857519 h 10000"/>
                    <a:gd name="T2" fmla="*/ 44151285 w 10736"/>
                    <a:gd name="T3" fmla="*/ 41259517 h 10000"/>
                    <a:gd name="T4" fmla="*/ 49670740 w 10736"/>
                    <a:gd name="T5" fmla="*/ 32122440 h 10000"/>
                    <a:gd name="T6" fmla="*/ 49009121 w 10736"/>
                    <a:gd name="T7" fmla="*/ 26808391 h 10000"/>
                    <a:gd name="T8" fmla="*/ 46520040 w 10736"/>
                    <a:gd name="T9" fmla="*/ 22128796 h 10000"/>
                    <a:gd name="T10" fmla="*/ 41986042 w 10736"/>
                    <a:gd name="T11" fmla="*/ 20145902 h 10000"/>
                    <a:gd name="T12" fmla="*/ 40681305 w 10736"/>
                    <a:gd name="T13" fmla="*/ 25642433 h 10000"/>
                    <a:gd name="T14" fmla="*/ 40121510 w 10736"/>
                    <a:gd name="T15" fmla="*/ 29092660 h 10000"/>
                    <a:gd name="T16" fmla="*/ 36406391 w 10736"/>
                    <a:gd name="T17" fmla="*/ 27974260 h 10000"/>
                    <a:gd name="T18" fmla="*/ 35693894 w 10736"/>
                    <a:gd name="T19" fmla="*/ 24666883 h 10000"/>
                    <a:gd name="T20" fmla="*/ 32529318 w 10736"/>
                    <a:gd name="T21" fmla="*/ 24999963 h 10000"/>
                    <a:gd name="T22" fmla="*/ 30461274 w 10736"/>
                    <a:gd name="T23" fmla="*/ 27506345 h 10000"/>
                    <a:gd name="T24" fmla="*/ 24784492 w 10736"/>
                    <a:gd name="T25" fmla="*/ 25832841 h 10000"/>
                    <a:gd name="T26" fmla="*/ 21166503 w 10736"/>
                    <a:gd name="T27" fmla="*/ 16671985 h 10000"/>
                    <a:gd name="T28" fmla="*/ 17553140 w 10736"/>
                    <a:gd name="T29" fmla="*/ 11667148 h 10000"/>
                    <a:gd name="T30" fmla="*/ 18385962 w 10736"/>
                    <a:gd name="T31" fmla="*/ 7090773 h 10000"/>
                    <a:gd name="T32" fmla="*/ 19616626 w 10736"/>
                    <a:gd name="T33" fmla="*/ 0 h 10000"/>
                    <a:gd name="T34" fmla="*/ 14458011 w 10736"/>
                    <a:gd name="T35" fmla="*/ 0 h 10000"/>
                    <a:gd name="T36" fmla="*/ 15489721 w 10736"/>
                    <a:gd name="T37" fmla="*/ 1665578 h 10000"/>
                    <a:gd name="T38" fmla="*/ 9808313 w 10736"/>
                    <a:gd name="T39" fmla="*/ 7503204 h 10000"/>
                    <a:gd name="T40" fmla="*/ 10326480 w 10736"/>
                    <a:gd name="T41" fmla="*/ 13332815 h 10000"/>
                    <a:gd name="T42" fmla="*/ 6194950 w 10736"/>
                    <a:gd name="T43" fmla="*/ 24167174 h 10000"/>
                    <a:gd name="T44" fmla="*/ 2576961 w 10736"/>
                    <a:gd name="T45" fmla="*/ 26673556 h 10000"/>
                    <a:gd name="T46" fmla="*/ 5163240 w 10736"/>
                    <a:gd name="T47" fmla="*/ 33335956 h 10000"/>
                    <a:gd name="T48" fmla="*/ 1031709 w 10736"/>
                    <a:gd name="T49" fmla="*/ 35834411 h 10000"/>
                    <a:gd name="T50" fmla="*/ 2063419 w 10736"/>
                    <a:gd name="T51" fmla="*/ 40839160 h 10000"/>
                    <a:gd name="T52" fmla="*/ 6708492 w 10736"/>
                    <a:gd name="T53" fmla="*/ 40839160 h 10000"/>
                    <a:gd name="T54" fmla="*/ 9294771 w 10736"/>
                    <a:gd name="T55" fmla="*/ 63483517 h 10000"/>
                    <a:gd name="T56" fmla="*/ 13421677 w 10736"/>
                    <a:gd name="T57" fmla="*/ 75150665 h 10000"/>
                    <a:gd name="T58" fmla="*/ 16521430 w 10736"/>
                    <a:gd name="T59" fmla="*/ 76816243 h 10000"/>
                    <a:gd name="T60" fmla="*/ 19098459 w 10736"/>
                    <a:gd name="T61" fmla="*/ 69313128 h 10000"/>
                    <a:gd name="T62" fmla="*/ 20134794 w 10736"/>
                    <a:gd name="T63" fmla="*/ 58343934 h 10000"/>
                    <a:gd name="T64" fmla="*/ 27366078 w 10736"/>
                    <a:gd name="T65" fmla="*/ 49175152 h 10000"/>
                    <a:gd name="T66" fmla="*/ 33200188 w 10736"/>
                    <a:gd name="T67" fmla="*/ 42433401 h 10000"/>
                    <a:gd name="T68" fmla="*/ 36369388 w 10736"/>
                    <a:gd name="T69" fmla="*/ 36357899 h 10000"/>
                    <a:gd name="T70" fmla="*/ 37414974 w 10736"/>
                    <a:gd name="T71" fmla="*/ 33589773 h 10000"/>
                    <a:gd name="T72" fmla="*/ 40639678 w 10736"/>
                    <a:gd name="T73" fmla="*/ 35469537 h 10000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10736" h="10000">
                      <a:moveTo>
                        <a:pt x="8784" y="4472"/>
                      </a:moveTo>
                      <a:cubicBezTo>
                        <a:pt x="8948" y="4542"/>
                        <a:pt x="9262" y="4499"/>
                        <a:pt x="9397" y="4647"/>
                      </a:cubicBezTo>
                      <a:cubicBezTo>
                        <a:pt x="9282" y="4891"/>
                        <a:pt x="9246" y="4846"/>
                        <a:pt x="9150" y="5059"/>
                      </a:cubicBezTo>
                      <a:cubicBezTo>
                        <a:pt x="9278" y="5100"/>
                        <a:pt x="9553" y="5244"/>
                        <a:pt x="9543" y="5202"/>
                      </a:cubicBezTo>
                      <a:cubicBezTo>
                        <a:pt x="9555" y="5140"/>
                        <a:pt x="9941" y="4675"/>
                        <a:pt x="9949" y="4570"/>
                      </a:cubicBezTo>
                      <a:cubicBezTo>
                        <a:pt x="10062" y="4506"/>
                        <a:pt x="10576" y="4087"/>
                        <a:pt x="10736" y="4050"/>
                      </a:cubicBezTo>
                      <a:lnTo>
                        <a:pt x="10429" y="3991"/>
                      </a:lnTo>
                      <a:cubicBezTo>
                        <a:pt x="10556" y="3858"/>
                        <a:pt x="10557" y="3689"/>
                        <a:pt x="10593" y="3380"/>
                      </a:cubicBezTo>
                      <a:cubicBezTo>
                        <a:pt x="10678" y="3109"/>
                        <a:pt x="10563" y="3146"/>
                        <a:pt x="10508" y="3001"/>
                      </a:cubicBezTo>
                      <a:cubicBezTo>
                        <a:pt x="10453" y="2856"/>
                        <a:pt x="10430" y="2809"/>
                        <a:pt x="10055" y="2790"/>
                      </a:cubicBezTo>
                      <a:cubicBezTo>
                        <a:pt x="9757" y="2713"/>
                        <a:pt x="9789" y="2667"/>
                        <a:pt x="9600" y="2544"/>
                      </a:cubicBezTo>
                      <a:lnTo>
                        <a:pt x="9075" y="2540"/>
                      </a:lnTo>
                      <a:cubicBezTo>
                        <a:pt x="8904" y="2631"/>
                        <a:pt x="8281" y="3056"/>
                        <a:pt x="8247" y="3163"/>
                      </a:cubicBezTo>
                      <a:cubicBezTo>
                        <a:pt x="8213" y="3270"/>
                        <a:pt x="8677" y="3148"/>
                        <a:pt x="8793" y="3233"/>
                      </a:cubicBezTo>
                      <a:cubicBezTo>
                        <a:pt x="8909" y="3318"/>
                        <a:pt x="9054" y="3526"/>
                        <a:pt x="9034" y="3598"/>
                      </a:cubicBezTo>
                      <a:lnTo>
                        <a:pt x="8672" y="3668"/>
                      </a:lnTo>
                      <a:lnTo>
                        <a:pt x="8472" y="3566"/>
                      </a:lnTo>
                      <a:cubicBezTo>
                        <a:pt x="8338" y="3543"/>
                        <a:pt x="7904" y="3596"/>
                        <a:pt x="7869" y="3527"/>
                      </a:cubicBezTo>
                      <a:lnTo>
                        <a:pt x="8262" y="3149"/>
                      </a:lnTo>
                      <a:lnTo>
                        <a:pt x="7715" y="3110"/>
                      </a:lnTo>
                      <a:lnTo>
                        <a:pt x="7254" y="3152"/>
                      </a:lnTo>
                      <a:lnTo>
                        <a:pt x="7031" y="3152"/>
                      </a:lnTo>
                      <a:lnTo>
                        <a:pt x="6808" y="3468"/>
                      </a:lnTo>
                      <a:lnTo>
                        <a:pt x="6584" y="3468"/>
                      </a:lnTo>
                      <a:lnTo>
                        <a:pt x="6138" y="3363"/>
                      </a:lnTo>
                      <a:lnTo>
                        <a:pt x="5357" y="3257"/>
                      </a:lnTo>
                      <a:lnTo>
                        <a:pt x="4240" y="2732"/>
                      </a:lnTo>
                      <a:lnTo>
                        <a:pt x="4575" y="2102"/>
                      </a:lnTo>
                      <a:lnTo>
                        <a:pt x="4017" y="1891"/>
                      </a:lnTo>
                      <a:lnTo>
                        <a:pt x="3794" y="1471"/>
                      </a:lnTo>
                      <a:lnTo>
                        <a:pt x="4017" y="1156"/>
                      </a:lnTo>
                      <a:cubicBezTo>
                        <a:pt x="3980" y="1051"/>
                        <a:pt x="4011" y="999"/>
                        <a:pt x="3974" y="894"/>
                      </a:cubicBezTo>
                      <a:lnTo>
                        <a:pt x="4233" y="601"/>
                      </a:lnTo>
                      <a:cubicBezTo>
                        <a:pt x="4235" y="401"/>
                        <a:pt x="4238" y="200"/>
                        <a:pt x="4240" y="0"/>
                      </a:cubicBezTo>
                      <a:lnTo>
                        <a:pt x="3571" y="0"/>
                      </a:lnTo>
                      <a:lnTo>
                        <a:pt x="3125" y="0"/>
                      </a:lnTo>
                      <a:lnTo>
                        <a:pt x="3236" y="105"/>
                      </a:lnTo>
                      <a:lnTo>
                        <a:pt x="3348" y="210"/>
                      </a:lnTo>
                      <a:lnTo>
                        <a:pt x="2120" y="420"/>
                      </a:lnTo>
                      <a:lnTo>
                        <a:pt x="2120" y="946"/>
                      </a:lnTo>
                      <a:lnTo>
                        <a:pt x="2455" y="1156"/>
                      </a:lnTo>
                      <a:cubicBezTo>
                        <a:pt x="2381" y="1331"/>
                        <a:pt x="2306" y="1506"/>
                        <a:pt x="2232" y="1681"/>
                      </a:cubicBezTo>
                      <a:lnTo>
                        <a:pt x="2009" y="2102"/>
                      </a:lnTo>
                      <a:lnTo>
                        <a:pt x="1339" y="3047"/>
                      </a:lnTo>
                      <a:lnTo>
                        <a:pt x="893" y="3047"/>
                      </a:lnTo>
                      <a:lnTo>
                        <a:pt x="557" y="3363"/>
                      </a:lnTo>
                      <a:lnTo>
                        <a:pt x="781" y="3783"/>
                      </a:lnTo>
                      <a:lnTo>
                        <a:pt x="1116" y="4203"/>
                      </a:lnTo>
                      <a:lnTo>
                        <a:pt x="670" y="4413"/>
                      </a:lnTo>
                      <a:lnTo>
                        <a:pt x="223" y="4518"/>
                      </a:lnTo>
                      <a:lnTo>
                        <a:pt x="0" y="4623"/>
                      </a:lnTo>
                      <a:lnTo>
                        <a:pt x="446" y="5149"/>
                      </a:lnTo>
                      <a:lnTo>
                        <a:pt x="781" y="5569"/>
                      </a:lnTo>
                      <a:lnTo>
                        <a:pt x="1450" y="5149"/>
                      </a:lnTo>
                      <a:cubicBezTo>
                        <a:pt x="1524" y="5814"/>
                        <a:pt x="1599" y="6480"/>
                        <a:pt x="1673" y="7145"/>
                      </a:cubicBezTo>
                      <a:lnTo>
                        <a:pt x="2009" y="8004"/>
                      </a:lnTo>
                      <a:lnTo>
                        <a:pt x="2566" y="8949"/>
                      </a:lnTo>
                      <a:lnTo>
                        <a:pt x="2901" y="9475"/>
                      </a:lnTo>
                      <a:lnTo>
                        <a:pt x="3236" y="10000"/>
                      </a:lnTo>
                      <a:lnTo>
                        <a:pt x="3571" y="9685"/>
                      </a:lnTo>
                      <a:lnTo>
                        <a:pt x="4017" y="9159"/>
                      </a:lnTo>
                      <a:lnTo>
                        <a:pt x="4128" y="8739"/>
                      </a:lnTo>
                      <a:cubicBezTo>
                        <a:pt x="4165" y="8494"/>
                        <a:pt x="4203" y="8249"/>
                        <a:pt x="4240" y="8004"/>
                      </a:cubicBezTo>
                      <a:cubicBezTo>
                        <a:pt x="4277" y="7788"/>
                        <a:pt x="4315" y="7572"/>
                        <a:pt x="4352" y="7356"/>
                      </a:cubicBezTo>
                      <a:lnTo>
                        <a:pt x="5133" y="6725"/>
                      </a:lnTo>
                      <a:lnTo>
                        <a:pt x="5915" y="6200"/>
                      </a:lnTo>
                      <a:lnTo>
                        <a:pt x="6639" y="5875"/>
                      </a:lnTo>
                      <a:cubicBezTo>
                        <a:pt x="6658" y="5668"/>
                        <a:pt x="7156" y="5557"/>
                        <a:pt x="7176" y="5350"/>
                      </a:cubicBezTo>
                      <a:cubicBezTo>
                        <a:pt x="7217" y="5258"/>
                        <a:pt x="8021" y="5398"/>
                        <a:pt x="8062" y="5306"/>
                      </a:cubicBezTo>
                      <a:cubicBezTo>
                        <a:pt x="7988" y="5026"/>
                        <a:pt x="7935" y="4864"/>
                        <a:pt x="7861" y="4584"/>
                      </a:cubicBezTo>
                      <a:cubicBezTo>
                        <a:pt x="7833" y="4487"/>
                        <a:pt x="7982" y="4490"/>
                        <a:pt x="7954" y="4393"/>
                      </a:cubicBezTo>
                      <a:cubicBezTo>
                        <a:pt x="7982" y="4385"/>
                        <a:pt x="8059" y="4243"/>
                        <a:pt x="8087" y="4235"/>
                      </a:cubicBezTo>
                      <a:cubicBezTo>
                        <a:pt x="8120" y="4206"/>
                        <a:pt x="8344" y="4234"/>
                        <a:pt x="8411" y="4228"/>
                      </a:cubicBezTo>
                      <a:cubicBezTo>
                        <a:pt x="8478" y="4222"/>
                        <a:pt x="8620" y="4402"/>
                        <a:pt x="8784" y="4472"/>
                      </a:cubicBezTo>
                      <a:close/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6" name="Freeform 446"/>
                <p:cNvSpPr>
                  <a:spLocks/>
                </p:cNvSpPr>
                <p:nvPr/>
              </p:nvSpPr>
              <p:spPr bwMode="auto">
                <a:xfrm>
                  <a:off x="5202981" y="3185031"/>
                  <a:ext cx="185339" cy="333610"/>
                </a:xfrm>
                <a:custGeom>
                  <a:avLst/>
                  <a:gdLst>
                    <a:gd name="T0" fmla="*/ 2147483646 w 107"/>
                    <a:gd name="T1" fmla="*/ 2147483646 h 190"/>
                    <a:gd name="T2" fmla="*/ 0 w 107"/>
                    <a:gd name="T3" fmla="*/ 2147483646 h 190"/>
                    <a:gd name="T4" fmla="*/ 2147483646 w 107"/>
                    <a:gd name="T5" fmla="*/ 2147483646 h 190"/>
                    <a:gd name="T6" fmla="*/ 2147483646 w 107"/>
                    <a:gd name="T7" fmla="*/ 2147483646 h 190"/>
                    <a:gd name="T8" fmla="*/ 2147483646 w 107"/>
                    <a:gd name="T9" fmla="*/ 2147483646 h 190"/>
                    <a:gd name="T10" fmla="*/ 2147483646 w 107"/>
                    <a:gd name="T11" fmla="*/ 2147483646 h 190"/>
                    <a:gd name="T12" fmla="*/ 2147483646 w 107"/>
                    <a:gd name="T13" fmla="*/ 2147483646 h 190"/>
                    <a:gd name="T14" fmla="*/ 2147483646 w 107"/>
                    <a:gd name="T15" fmla="*/ 2147483646 h 190"/>
                    <a:gd name="T16" fmla="*/ 2147483646 w 107"/>
                    <a:gd name="T17" fmla="*/ 2147483646 h 190"/>
                    <a:gd name="T18" fmla="*/ 2147483646 w 107"/>
                    <a:gd name="T19" fmla="*/ 2147483646 h 190"/>
                    <a:gd name="T20" fmla="*/ 2147483646 w 107"/>
                    <a:gd name="T21" fmla="*/ 2147483646 h 190"/>
                    <a:gd name="T22" fmla="*/ 2147483646 w 107"/>
                    <a:gd name="T23" fmla="*/ 2147483646 h 190"/>
                    <a:gd name="T24" fmla="*/ 2147483646 w 107"/>
                    <a:gd name="T25" fmla="*/ 2147483646 h 190"/>
                    <a:gd name="T26" fmla="*/ 2147483646 w 107"/>
                    <a:gd name="T27" fmla="*/ 2147483646 h 190"/>
                    <a:gd name="T28" fmla="*/ 2147483646 w 107"/>
                    <a:gd name="T29" fmla="*/ 2147483646 h 190"/>
                    <a:gd name="T30" fmla="*/ 2147483646 w 107"/>
                    <a:gd name="T31" fmla="*/ 2147483646 h 190"/>
                    <a:gd name="T32" fmla="*/ 2147483646 w 107"/>
                    <a:gd name="T33" fmla="*/ 2147483646 h 190"/>
                    <a:gd name="T34" fmla="*/ 2147483646 w 107"/>
                    <a:gd name="T35" fmla="*/ 2147483646 h 190"/>
                    <a:gd name="T36" fmla="*/ 2147483646 w 107"/>
                    <a:gd name="T37" fmla="*/ 2147483646 h 190"/>
                    <a:gd name="T38" fmla="*/ 2147483646 w 107"/>
                    <a:gd name="T39" fmla="*/ 2147483646 h 190"/>
                    <a:gd name="T40" fmla="*/ 2147483646 w 107"/>
                    <a:gd name="T41" fmla="*/ 2147483646 h 190"/>
                    <a:gd name="T42" fmla="*/ 2147483646 w 107"/>
                    <a:gd name="T43" fmla="*/ 2147483646 h 190"/>
                    <a:gd name="T44" fmla="*/ 2147483646 w 107"/>
                    <a:gd name="T45" fmla="*/ 2147483646 h 190"/>
                    <a:gd name="T46" fmla="*/ 2147483646 w 107"/>
                    <a:gd name="T47" fmla="*/ 2147483646 h 190"/>
                    <a:gd name="T48" fmla="*/ 2147483646 w 107"/>
                    <a:gd name="T49" fmla="*/ 2147483646 h 190"/>
                    <a:gd name="T50" fmla="*/ 2147483646 w 107"/>
                    <a:gd name="T51" fmla="*/ 2147483646 h 190"/>
                    <a:gd name="T52" fmla="*/ 2147483646 w 107"/>
                    <a:gd name="T53" fmla="*/ 2147483646 h 190"/>
                    <a:gd name="T54" fmla="*/ 2147483646 w 107"/>
                    <a:gd name="T55" fmla="*/ 2147483646 h 190"/>
                    <a:gd name="T56" fmla="*/ 2147483646 w 107"/>
                    <a:gd name="T57" fmla="*/ 2147483646 h 190"/>
                    <a:gd name="T58" fmla="*/ 2147483646 w 107"/>
                    <a:gd name="T59" fmla="*/ 0 h 190"/>
                    <a:gd name="T60" fmla="*/ 2147483646 w 107"/>
                    <a:gd name="T61" fmla="*/ 2147483646 h 190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107" h="190">
                      <a:moveTo>
                        <a:pt x="7" y="9"/>
                      </a:moveTo>
                      <a:lnTo>
                        <a:pt x="0" y="23"/>
                      </a:lnTo>
                      <a:lnTo>
                        <a:pt x="15" y="47"/>
                      </a:lnTo>
                      <a:lnTo>
                        <a:pt x="15" y="60"/>
                      </a:lnTo>
                      <a:lnTo>
                        <a:pt x="22" y="78"/>
                      </a:lnTo>
                      <a:lnTo>
                        <a:pt x="19" y="93"/>
                      </a:lnTo>
                      <a:lnTo>
                        <a:pt x="23" y="110"/>
                      </a:lnTo>
                      <a:lnTo>
                        <a:pt x="26" y="118"/>
                      </a:lnTo>
                      <a:lnTo>
                        <a:pt x="19" y="126"/>
                      </a:lnTo>
                      <a:lnTo>
                        <a:pt x="13" y="159"/>
                      </a:lnTo>
                      <a:lnTo>
                        <a:pt x="33" y="182"/>
                      </a:lnTo>
                      <a:lnTo>
                        <a:pt x="34" y="178"/>
                      </a:lnTo>
                      <a:lnTo>
                        <a:pt x="46" y="185"/>
                      </a:lnTo>
                      <a:lnTo>
                        <a:pt x="46" y="190"/>
                      </a:lnTo>
                      <a:lnTo>
                        <a:pt x="56" y="188"/>
                      </a:lnTo>
                      <a:lnTo>
                        <a:pt x="59" y="184"/>
                      </a:lnTo>
                      <a:lnTo>
                        <a:pt x="43" y="174"/>
                      </a:lnTo>
                      <a:lnTo>
                        <a:pt x="27" y="149"/>
                      </a:lnTo>
                      <a:lnTo>
                        <a:pt x="19" y="138"/>
                      </a:lnTo>
                      <a:lnTo>
                        <a:pt x="32" y="113"/>
                      </a:lnTo>
                      <a:lnTo>
                        <a:pt x="57" y="108"/>
                      </a:lnTo>
                      <a:lnTo>
                        <a:pt x="70" y="119"/>
                      </a:lnTo>
                      <a:lnTo>
                        <a:pt x="63" y="97"/>
                      </a:lnTo>
                      <a:lnTo>
                        <a:pt x="72" y="87"/>
                      </a:lnTo>
                      <a:lnTo>
                        <a:pt x="101" y="87"/>
                      </a:lnTo>
                      <a:lnTo>
                        <a:pt x="107" y="73"/>
                      </a:lnTo>
                      <a:lnTo>
                        <a:pt x="95" y="50"/>
                      </a:lnTo>
                      <a:lnTo>
                        <a:pt x="85" y="37"/>
                      </a:lnTo>
                      <a:lnTo>
                        <a:pt x="48" y="27"/>
                      </a:lnTo>
                      <a:lnTo>
                        <a:pt x="36" y="0"/>
                      </a:lnTo>
                      <a:lnTo>
                        <a:pt x="7" y="9"/>
                      </a:lnTo>
                      <a:close/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7" name="Freeform 321"/>
                <p:cNvSpPr>
                  <a:spLocks/>
                </p:cNvSpPr>
                <p:nvPr/>
              </p:nvSpPr>
              <p:spPr bwMode="auto">
                <a:xfrm rot="730076">
                  <a:off x="2858460" y="2536361"/>
                  <a:ext cx="300513" cy="235645"/>
                </a:xfrm>
                <a:custGeom>
                  <a:avLst/>
                  <a:gdLst>
                    <a:gd name="T0" fmla="*/ 2147483646 w 10000"/>
                    <a:gd name="T1" fmla="*/ 2147483646 h 10009"/>
                    <a:gd name="T2" fmla="*/ 2147483646 w 10000"/>
                    <a:gd name="T3" fmla="*/ 2147483646 h 10009"/>
                    <a:gd name="T4" fmla="*/ 2147483646 w 10000"/>
                    <a:gd name="T5" fmla="*/ 2147483646 h 10009"/>
                    <a:gd name="T6" fmla="*/ 2147483646 w 10000"/>
                    <a:gd name="T7" fmla="*/ 2147483646 h 10009"/>
                    <a:gd name="T8" fmla="*/ 2147483646 w 10000"/>
                    <a:gd name="T9" fmla="*/ 2147483646 h 10009"/>
                    <a:gd name="T10" fmla="*/ 2147483646 w 10000"/>
                    <a:gd name="T11" fmla="*/ 2147483646 h 10009"/>
                    <a:gd name="T12" fmla="*/ 2147483646 w 10000"/>
                    <a:gd name="T13" fmla="*/ 2147483646 h 10009"/>
                    <a:gd name="T14" fmla="*/ 2147483646 w 10000"/>
                    <a:gd name="T15" fmla="*/ 2147483646 h 10009"/>
                    <a:gd name="T16" fmla="*/ 2147483646 w 10000"/>
                    <a:gd name="T17" fmla="*/ 2147483646 h 10009"/>
                    <a:gd name="T18" fmla="*/ 2147483646 w 10000"/>
                    <a:gd name="T19" fmla="*/ 2147483646 h 10009"/>
                    <a:gd name="T20" fmla="*/ 0 w 10000"/>
                    <a:gd name="T21" fmla="*/ 2147483646 h 10009"/>
                    <a:gd name="T22" fmla="*/ 2147483646 w 10000"/>
                    <a:gd name="T23" fmla="*/ 2147483646 h 10009"/>
                    <a:gd name="T24" fmla="*/ 2147483646 w 10000"/>
                    <a:gd name="T25" fmla="*/ 2147483646 h 10009"/>
                    <a:gd name="T26" fmla="*/ 2147483646 w 10000"/>
                    <a:gd name="T27" fmla="*/ 2147483646 h 10009"/>
                    <a:gd name="T28" fmla="*/ 2147483646 w 10000"/>
                    <a:gd name="T29" fmla="*/ 2147483646 h 10009"/>
                    <a:gd name="T30" fmla="*/ 2147483646 w 10000"/>
                    <a:gd name="T31" fmla="*/ 2147483646 h 10009"/>
                    <a:gd name="T32" fmla="*/ 2147483646 w 10000"/>
                    <a:gd name="T33" fmla="*/ 2147483646 h 10009"/>
                    <a:gd name="T34" fmla="*/ 2147483646 w 10000"/>
                    <a:gd name="T35" fmla="*/ 2147483646 h 10009"/>
                    <a:gd name="T36" fmla="*/ 2147483646 w 10000"/>
                    <a:gd name="T37" fmla="*/ 2147483646 h 10009"/>
                    <a:gd name="T38" fmla="*/ 2147483646 w 10000"/>
                    <a:gd name="T39" fmla="*/ 2147483646 h 10009"/>
                    <a:gd name="T40" fmla="*/ 2147483646 w 10000"/>
                    <a:gd name="T41" fmla="*/ 2147483646 h 10009"/>
                    <a:gd name="T42" fmla="*/ 2147483646 w 10000"/>
                    <a:gd name="T43" fmla="*/ 2147483646 h 10009"/>
                    <a:gd name="T44" fmla="*/ 2147483646 w 10000"/>
                    <a:gd name="T45" fmla="*/ 2147483646 h 10009"/>
                    <a:gd name="T46" fmla="*/ 2147483646 w 10000"/>
                    <a:gd name="T47" fmla="*/ 2147483646 h 10009"/>
                    <a:gd name="T48" fmla="*/ 2147483646 w 10000"/>
                    <a:gd name="T49" fmla="*/ 2147483646 h 10009"/>
                    <a:gd name="T50" fmla="*/ 2147483646 w 10000"/>
                    <a:gd name="T51" fmla="*/ 2147483646 h 10009"/>
                    <a:gd name="T52" fmla="*/ 2147483646 w 10000"/>
                    <a:gd name="T53" fmla="*/ 2147483646 h 10009"/>
                    <a:gd name="T54" fmla="*/ 2147483646 w 10000"/>
                    <a:gd name="T55" fmla="*/ 2147483646 h 10009"/>
                    <a:gd name="T56" fmla="*/ 2147483646 w 10000"/>
                    <a:gd name="T57" fmla="*/ 2147483646 h 10009"/>
                    <a:gd name="T58" fmla="*/ 2147483646 w 10000"/>
                    <a:gd name="T59" fmla="*/ 2147483646 h 10009"/>
                    <a:gd name="T60" fmla="*/ 2147483646 w 10000"/>
                    <a:gd name="T61" fmla="*/ 2147483646 h 10009"/>
                    <a:gd name="T62" fmla="*/ 2147483646 w 10000"/>
                    <a:gd name="T63" fmla="*/ 2147483646 h 10009"/>
                    <a:gd name="T64" fmla="*/ 2147483646 w 10000"/>
                    <a:gd name="T65" fmla="*/ 2147483646 h 10009"/>
                    <a:gd name="T66" fmla="*/ 2147483646 w 10000"/>
                    <a:gd name="T67" fmla="*/ 2147483646 h 10009"/>
                    <a:gd name="T68" fmla="*/ 2147483646 w 10000"/>
                    <a:gd name="T69" fmla="*/ 2147483646 h 10009"/>
                    <a:gd name="T70" fmla="*/ 2147483646 w 10000"/>
                    <a:gd name="T71" fmla="*/ 2147483646 h 10009"/>
                    <a:gd name="T72" fmla="*/ 2147483646 w 10000"/>
                    <a:gd name="T73" fmla="*/ 2147483646 h 10009"/>
                    <a:gd name="T74" fmla="*/ 2147483646 w 10000"/>
                    <a:gd name="T75" fmla="*/ 2147483646 h 10009"/>
                    <a:gd name="T76" fmla="*/ 2147483646 w 10000"/>
                    <a:gd name="T77" fmla="*/ 2147483646 h 10009"/>
                    <a:gd name="T78" fmla="*/ 2147483646 w 10000"/>
                    <a:gd name="T79" fmla="*/ 2147483646 h 10009"/>
                    <a:gd name="T80" fmla="*/ 2147483646 w 10000"/>
                    <a:gd name="T81" fmla="*/ 2147483646 h 10009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0000" h="10009">
                      <a:moveTo>
                        <a:pt x="9121" y="1479"/>
                      </a:moveTo>
                      <a:cubicBezTo>
                        <a:pt x="8949" y="1545"/>
                        <a:pt x="8960" y="1470"/>
                        <a:pt x="8734" y="1437"/>
                      </a:cubicBezTo>
                      <a:cubicBezTo>
                        <a:pt x="8508" y="1404"/>
                        <a:pt x="8010" y="1295"/>
                        <a:pt x="7765" y="1279"/>
                      </a:cubicBezTo>
                      <a:cubicBezTo>
                        <a:pt x="7520" y="1263"/>
                        <a:pt x="7390" y="1332"/>
                        <a:pt x="7261" y="1342"/>
                      </a:cubicBezTo>
                      <a:cubicBezTo>
                        <a:pt x="7132" y="1353"/>
                        <a:pt x="7098" y="1443"/>
                        <a:pt x="6991" y="1342"/>
                      </a:cubicBezTo>
                      <a:cubicBezTo>
                        <a:pt x="6884" y="1241"/>
                        <a:pt x="6742" y="937"/>
                        <a:pt x="6618" y="734"/>
                      </a:cubicBezTo>
                      <a:cubicBezTo>
                        <a:pt x="5577" y="492"/>
                        <a:pt x="4284" y="74"/>
                        <a:pt x="3495" y="9"/>
                      </a:cubicBezTo>
                      <a:cubicBezTo>
                        <a:pt x="2706" y="-56"/>
                        <a:pt x="2420" y="231"/>
                        <a:pt x="1882" y="342"/>
                      </a:cubicBezTo>
                      <a:lnTo>
                        <a:pt x="1345" y="9"/>
                      </a:lnTo>
                      <a:lnTo>
                        <a:pt x="806" y="342"/>
                      </a:lnTo>
                      <a:cubicBezTo>
                        <a:pt x="806" y="342"/>
                        <a:pt x="268" y="1009"/>
                        <a:pt x="0" y="1009"/>
                      </a:cubicBezTo>
                      <a:lnTo>
                        <a:pt x="538" y="2676"/>
                      </a:lnTo>
                      <a:lnTo>
                        <a:pt x="1076" y="2009"/>
                      </a:lnTo>
                      <a:lnTo>
                        <a:pt x="2151" y="2342"/>
                      </a:lnTo>
                      <a:lnTo>
                        <a:pt x="2421" y="2676"/>
                      </a:lnTo>
                      <a:lnTo>
                        <a:pt x="2688" y="3009"/>
                      </a:lnTo>
                      <a:cubicBezTo>
                        <a:pt x="2600" y="3342"/>
                        <a:pt x="2510" y="3676"/>
                        <a:pt x="2421" y="4009"/>
                      </a:cubicBezTo>
                      <a:cubicBezTo>
                        <a:pt x="2330" y="4565"/>
                        <a:pt x="2241" y="5120"/>
                        <a:pt x="2151" y="5676"/>
                      </a:cubicBezTo>
                      <a:cubicBezTo>
                        <a:pt x="2062" y="6009"/>
                        <a:pt x="1971" y="6343"/>
                        <a:pt x="1882" y="6676"/>
                      </a:cubicBezTo>
                      <a:lnTo>
                        <a:pt x="1882" y="7342"/>
                      </a:lnTo>
                      <a:cubicBezTo>
                        <a:pt x="1882" y="7482"/>
                        <a:pt x="1889" y="7241"/>
                        <a:pt x="1884" y="7517"/>
                      </a:cubicBezTo>
                      <a:cubicBezTo>
                        <a:pt x="1879" y="7793"/>
                        <a:pt x="1882" y="7594"/>
                        <a:pt x="1882" y="7676"/>
                      </a:cubicBezTo>
                      <a:lnTo>
                        <a:pt x="1882" y="8009"/>
                      </a:lnTo>
                      <a:cubicBezTo>
                        <a:pt x="1792" y="8342"/>
                        <a:pt x="1703" y="8676"/>
                        <a:pt x="1613" y="9009"/>
                      </a:cubicBezTo>
                      <a:lnTo>
                        <a:pt x="2151" y="9009"/>
                      </a:lnTo>
                      <a:lnTo>
                        <a:pt x="3227" y="10009"/>
                      </a:lnTo>
                      <a:lnTo>
                        <a:pt x="4840" y="9342"/>
                      </a:lnTo>
                      <a:lnTo>
                        <a:pt x="6453" y="9009"/>
                      </a:lnTo>
                      <a:lnTo>
                        <a:pt x="7261" y="7676"/>
                      </a:lnTo>
                      <a:lnTo>
                        <a:pt x="8067" y="6342"/>
                      </a:lnTo>
                      <a:cubicBezTo>
                        <a:pt x="8067" y="6120"/>
                        <a:pt x="7941" y="6082"/>
                        <a:pt x="8067" y="5676"/>
                      </a:cubicBezTo>
                      <a:cubicBezTo>
                        <a:pt x="8193" y="5270"/>
                        <a:pt x="8503" y="4112"/>
                        <a:pt x="8822" y="3908"/>
                      </a:cubicBezTo>
                      <a:cubicBezTo>
                        <a:pt x="9185" y="3676"/>
                        <a:pt x="9126" y="3756"/>
                        <a:pt x="9189" y="3701"/>
                      </a:cubicBezTo>
                      <a:cubicBezTo>
                        <a:pt x="9252" y="3646"/>
                        <a:pt x="9284" y="3569"/>
                        <a:pt x="9318" y="3593"/>
                      </a:cubicBezTo>
                      <a:cubicBezTo>
                        <a:pt x="9388" y="3534"/>
                        <a:pt x="9296" y="3577"/>
                        <a:pt x="9415" y="3493"/>
                      </a:cubicBezTo>
                      <a:cubicBezTo>
                        <a:pt x="9534" y="3409"/>
                        <a:pt x="9908" y="3137"/>
                        <a:pt x="9969" y="2847"/>
                      </a:cubicBezTo>
                      <a:cubicBezTo>
                        <a:pt x="10030" y="2557"/>
                        <a:pt x="10018" y="1949"/>
                        <a:pt x="9783" y="1752"/>
                      </a:cubicBezTo>
                      <a:cubicBezTo>
                        <a:pt x="9774" y="1701"/>
                        <a:pt x="9763" y="1649"/>
                        <a:pt x="9754" y="1598"/>
                      </a:cubicBezTo>
                      <a:cubicBezTo>
                        <a:pt x="9738" y="1593"/>
                        <a:pt x="9576" y="1599"/>
                        <a:pt x="9561" y="1594"/>
                      </a:cubicBezTo>
                      <a:lnTo>
                        <a:pt x="9121" y="147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8" name="Freeform 322"/>
                <p:cNvSpPr>
                  <a:spLocks/>
                </p:cNvSpPr>
                <p:nvPr/>
              </p:nvSpPr>
              <p:spPr bwMode="auto">
                <a:xfrm rot="926903">
                  <a:off x="2866400" y="2552230"/>
                  <a:ext cx="75459" cy="165480"/>
                </a:xfrm>
                <a:custGeom>
                  <a:avLst/>
                  <a:gdLst>
                    <a:gd name="T0" fmla="*/ 2147483646 w 10000"/>
                    <a:gd name="T1" fmla="*/ 2147483646 h 10437"/>
                    <a:gd name="T2" fmla="*/ 2147483646 w 10000"/>
                    <a:gd name="T3" fmla="*/ 2147483646 h 10437"/>
                    <a:gd name="T4" fmla="*/ 2147483646 w 10000"/>
                    <a:gd name="T5" fmla="*/ 2147483646 h 10437"/>
                    <a:gd name="T6" fmla="*/ 2147483646 w 10000"/>
                    <a:gd name="T7" fmla="*/ 2147483646 h 10437"/>
                    <a:gd name="T8" fmla="*/ 2147483646 w 10000"/>
                    <a:gd name="T9" fmla="*/ 2147483646 h 10437"/>
                    <a:gd name="T10" fmla="*/ 2147483646 w 10000"/>
                    <a:gd name="T11" fmla="*/ 2147483646 h 10437"/>
                    <a:gd name="T12" fmla="*/ 2147483646 w 10000"/>
                    <a:gd name="T13" fmla="*/ 2147483646 h 10437"/>
                    <a:gd name="T14" fmla="*/ 2147483646 w 10000"/>
                    <a:gd name="T15" fmla="*/ 2147483646 h 10437"/>
                    <a:gd name="T16" fmla="*/ 2147483646 w 10000"/>
                    <a:gd name="T17" fmla="*/ 2147483646 h 10437"/>
                    <a:gd name="T18" fmla="*/ 2147483646 w 10000"/>
                    <a:gd name="T19" fmla="*/ 2147483646 h 10437"/>
                    <a:gd name="T20" fmla="*/ 2147483646 w 10000"/>
                    <a:gd name="T21" fmla="*/ 2147483646 h 10437"/>
                    <a:gd name="T22" fmla="*/ 2147483646 w 10000"/>
                    <a:gd name="T23" fmla="*/ 0 h 10437"/>
                    <a:gd name="T24" fmla="*/ 1652181647 w 10000"/>
                    <a:gd name="T25" fmla="*/ 2147483646 h 10437"/>
                    <a:gd name="T26" fmla="*/ 1101414143 w 10000"/>
                    <a:gd name="T27" fmla="*/ 2147483646 h 10437"/>
                    <a:gd name="T28" fmla="*/ 680164610 w 10000"/>
                    <a:gd name="T29" fmla="*/ 2147483646 h 10437"/>
                    <a:gd name="T30" fmla="*/ 1101414143 w 10000"/>
                    <a:gd name="T31" fmla="*/ 2147483646 h 10437"/>
                    <a:gd name="T32" fmla="*/ 1101414143 w 10000"/>
                    <a:gd name="T33" fmla="*/ 2147483646 h 10437"/>
                    <a:gd name="T34" fmla="*/ 126118672 w 10000"/>
                    <a:gd name="T35" fmla="*/ 2147483646 h 10437"/>
                    <a:gd name="T36" fmla="*/ 0 w 10000"/>
                    <a:gd name="T37" fmla="*/ 2147483646 h 10437"/>
                    <a:gd name="T38" fmla="*/ 357975358 w 10000"/>
                    <a:gd name="T39" fmla="*/ 2147483646 h 10437"/>
                    <a:gd name="T40" fmla="*/ 1101414143 w 10000"/>
                    <a:gd name="T41" fmla="*/ 2147483646 h 10437"/>
                    <a:gd name="T42" fmla="*/ 623990471 w 10000"/>
                    <a:gd name="T43" fmla="*/ 2147483646 h 10437"/>
                    <a:gd name="T44" fmla="*/ 2147483646 w 10000"/>
                    <a:gd name="T45" fmla="*/ 2147483646 h 10437"/>
                    <a:gd name="T46" fmla="*/ 2147483646 w 10000"/>
                    <a:gd name="T47" fmla="*/ 2147483646 h 10437"/>
                    <a:gd name="T48" fmla="*/ 2147483646 w 10000"/>
                    <a:gd name="T49" fmla="*/ 2147483646 h 10437"/>
                    <a:gd name="T50" fmla="*/ 2147483646 w 10000"/>
                    <a:gd name="T51" fmla="*/ 2147483646 h 10437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0000" h="10437">
                      <a:moveTo>
                        <a:pt x="7000" y="8110"/>
                      </a:moveTo>
                      <a:lnTo>
                        <a:pt x="7000" y="7638"/>
                      </a:lnTo>
                      <a:cubicBezTo>
                        <a:pt x="7083" y="7334"/>
                        <a:pt x="7165" y="7030"/>
                        <a:pt x="7248" y="6726"/>
                      </a:cubicBezTo>
                      <a:lnTo>
                        <a:pt x="8000" y="5748"/>
                      </a:lnTo>
                      <a:lnTo>
                        <a:pt x="8000" y="5276"/>
                      </a:lnTo>
                      <a:cubicBezTo>
                        <a:pt x="8101" y="4899"/>
                        <a:pt x="8203" y="4522"/>
                        <a:pt x="8304" y="4145"/>
                      </a:cubicBezTo>
                      <a:lnTo>
                        <a:pt x="9000" y="3386"/>
                      </a:lnTo>
                      <a:cubicBezTo>
                        <a:pt x="9050" y="3079"/>
                        <a:pt x="9101" y="2772"/>
                        <a:pt x="9151" y="2465"/>
                      </a:cubicBezTo>
                      <a:lnTo>
                        <a:pt x="10000" y="1496"/>
                      </a:lnTo>
                      <a:lnTo>
                        <a:pt x="9000" y="1024"/>
                      </a:lnTo>
                      <a:lnTo>
                        <a:pt x="8000" y="472"/>
                      </a:lnTo>
                      <a:lnTo>
                        <a:pt x="5000" y="0"/>
                      </a:lnTo>
                      <a:lnTo>
                        <a:pt x="3000" y="472"/>
                      </a:lnTo>
                      <a:lnTo>
                        <a:pt x="2000" y="1024"/>
                      </a:lnTo>
                      <a:lnTo>
                        <a:pt x="1235" y="1429"/>
                      </a:lnTo>
                      <a:lnTo>
                        <a:pt x="2000" y="2913"/>
                      </a:lnTo>
                      <a:lnTo>
                        <a:pt x="2000" y="4803"/>
                      </a:lnTo>
                      <a:lnTo>
                        <a:pt x="229" y="6206"/>
                      </a:lnTo>
                      <a:cubicBezTo>
                        <a:pt x="153" y="6526"/>
                        <a:pt x="76" y="6845"/>
                        <a:pt x="0" y="7165"/>
                      </a:cubicBezTo>
                      <a:lnTo>
                        <a:pt x="650" y="7719"/>
                      </a:lnTo>
                      <a:lnTo>
                        <a:pt x="2000" y="7638"/>
                      </a:lnTo>
                      <a:lnTo>
                        <a:pt x="1133" y="10397"/>
                      </a:lnTo>
                      <a:lnTo>
                        <a:pt x="6483" y="10437"/>
                      </a:lnTo>
                      <a:cubicBezTo>
                        <a:pt x="6656" y="10000"/>
                        <a:pt x="7005" y="9867"/>
                        <a:pt x="7178" y="9430"/>
                      </a:cubicBezTo>
                      <a:cubicBezTo>
                        <a:pt x="7119" y="9305"/>
                        <a:pt x="7059" y="9180"/>
                        <a:pt x="7000" y="9055"/>
                      </a:cubicBezTo>
                      <a:lnTo>
                        <a:pt x="7000" y="81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19" name="Freeform 341"/>
                <p:cNvSpPr>
                  <a:spLocks/>
                </p:cNvSpPr>
                <p:nvPr/>
              </p:nvSpPr>
              <p:spPr bwMode="auto">
                <a:xfrm>
                  <a:off x="3308533" y="2447645"/>
                  <a:ext cx="158862" cy="70164"/>
                </a:xfrm>
                <a:custGeom>
                  <a:avLst/>
                  <a:gdLst>
                    <a:gd name="T0" fmla="*/ 2147483646 w 10000"/>
                    <a:gd name="T1" fmla="*/ 1938151997 h 10000"/>
                    <a:gd name="T2" fmla="*/ 2147483646 w 10000"/>
                    <a:gd name="T3" fmla="*/ 1291877393 h 10000"/>
                    <a:gd name="T4" fmla="*/ 2147483646 w 10000"/>
                    <a:gd name="T5" fmla="*/ 1291877393 h 10000"/>
                    <a:gd name="T6" fmla="*/ 2147483646 w 10000"/>
                    <a:gd name="T7" fmla="*/ 645938692 h 10000"/>
                    <a:gd name="T8" fmla="*/ 2147483646 w 10000"/>
                    <a:gd name="T9" fmla="*/ 322947012 h 10000"/>
                    <a:gd name="T10" fmla="*/ 2147483646 w 10000"/>
                    <a:gd name="T11" fmla="*/ 322947012 h 10000"/>
                    <a:gd name="T12" fmla="*/ 2147483646 w 10000"/>
                    <a:gd name="T13" fmla="*/ 0 h 10000"/>
                    <a:gd name="T14" fmla="*/ 2147483646 w 10000"/>
                    <a:gd name="T15" fmla="*/ 322947012 h 10000"/>
                    <a:gd name="T16" fmla="*/ 2147483646 w 10000"/>
                    <a:gd name="T17" fmla="*/ 322947012 h 10000"/>
                    <a:gd name="T18" fmla="*/ 2147483646 w 10000"/>
                    <a:gd name="T19" fmla="*/ 645938692 h 10000"/>
                    <a:gd name="T20" fmla="*/ 2147483646 w 10000"/>
                    <a:gd name="T21" fmla="*/ 968885712 h 10000"/>
                    <a:gd name="T22" fmla="*/ 2147483646 w 10000"/>
                    <a:gd name="T23" fmla="*/ 1614824337 h 10000"/>
                    <a:gd name="T24" fmla="*/ 2147483646 w 10000"/>
                    <a:gd name="T25" fmla="*/ 1938151997 h 10000"/>
                    <a:gd name="T26" fmla="*/ 2147483646 w 10000"/>
                    <a:gd name="T27" fmla="*/ 1938151997 h 10000"/>
                    <a:gd name="T28" fmla="*/ 2147483646 w 10000"/>
                    <a:gd name="T29" fmla="*/ 2147483646 h 10000"/>
                    <a:gd name="T30" fmla="*/ 2147483646 w 10000"/>
                    <a:gd name="T31" fmla="*/ 2147483646 h 10000"/>
                    <a:gd name="T32" fmla="*/ 2147483646 w 10000"/>
                    <a:gd name="T33" fmla="*/ 2147483646 h 10000"/>
                    <a:gd name="T34" fmla="*/ 0 w 10000"/>
                    <a:gd name="T35" fmla="*/ 2147483646 h 10000"/>
                    <a:gd name="T36" fmla="*/ 2147483646 w 10000"/>
                    <a:gd name="T37" fmla="*/ 2147483646 h 10000"/>
                    <a:gd name="T38" fmla="*/ 2147483646 w 10000"/>
                    <a:gd name="T39" fmla="*/ 2147483646 h 10000"/>
                    <a:gd name="T40" fmla="*/ 2147483646 w 10000"/>
                    <a:gd name="T41" fmla="*/ 2147483646 h 10000"/>
                    <a:gd name="T42" fmla="*/ 2147483646 w 10000"/>
                    <a:gd name="T43" fmla="*/ 2147483646 h 10000"/>
                    <a:gd name="T44" fmla="*/ 2147483646 w 10000"/>
                    <a:gd name="T45" fmla="*/ 2147483646 h 10000"/>
                    <a:gd name="T46" fmla="*/ 2147483646 w 10000"/>
                    <a:gd name="T47" fmla="*/ 2147483646 h 10000"/>
                    <a:gd name="T48" fmla="*/ 2147483646 w 10000"/>
                    <a:gd name="T49" fmla="*/ 2147483646 h 10000"/>
                    <a:gd name="T50" fmla="*/ 2147483646 w 10000"/>
                    <a:gd name="T51" fmla="*/ 2147483646 h 10000"/>
                    <a:gd name="T52" fmla="*/ 2147483646 w 10000"/>
                    <a:gd name="T53" fmla="*/ 2147483646 h 10000"/>
                    <a:gd name="T54" fmla="*/ 2147483646 w 10000"/>
                    <a:gd name="T55" fmla="*/ 2147483646 h 10000"/>
                    <a:gd name="T56" fmla="*/ 2147483646 w 10000"/>
                    <a:gd name="T57" fmla="*/ 1938151997 h 10000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10000" h="10000">
                      <a:moveTo>
                        <a:pt x="9583" y="5455"/>
                      </a:moveTo>
                      <a:lnTo>
                        <a:pt x="10000" y="3636"/>
                      </a:lnTo>
                      <a:lnTo>
                        <a:pt x="9583" y="1818"/>
                      </a:lnTo>
                      <a:lnTo>
                        <a:pt x="9583" y="909"/>
                      </a:lnTo>
                      <a:lnTo>
                        <a:pt x="9167" y="909"/>
                      </a:lnTo>
                      <a:lnTo>
                        <a:pt x="7500" y="0"/>
                      </a:lnTo>
                      <a:lnTo>
                        <a:pt x="7083" y="909"/>
                      </a:lnTo>
                      <a:lnTo>
                        <a:pt x="5833" y="909"/>
                      </a:lnTo>
                      <a:lnTo>
                        <a:pt x="5417" y="1818"/>
                      </a:lnTo>
                      <a:lnTo>
                        <a:pt x="4583" y="2727"/>
                      </a:lnTo>
                      <a:lnTo>
                        <a:pt x="5000" y="4545"/>
                      </a:lnTo>
                      <a:cubicBezTo>
                        <a:pt x="5000" y="4545"/>
                        <a:pt x="5000" y="5455"/>
                        <a:pt x="4583" y="5455"/>
                      </a:cubicBezTo>
                      <a:lnTo>
                        <a:pt x="4167" y="5455"/>
                      </a:lnTo>
                      <a:lnTo>
                        <a:pt x="2500" y="6364"/>
                      </a:lnTo>
                      <a:lnTo>
                        <a:pt x="1667" y="6364"/>
                      </a:lnTo>
                      <a:lnTo>
                        <a:pt x="417" y="6364"/>
                      </a:lnTo>
                      <a:lnTo>
                        <a:pt x="0" y="6364"/>
                      </a:lnTo>
                      <a:lnTo>
                        <a:pt x="417" y="7273"/>
                      </a:lnTo>
                      <a:lnTo>
                        <a:pt x="1250" y="9091"/>
                      </a:lnTo>
                      <a:lnTo>
                        <a:pt x="1667" y="10000"/>
                      </a:lnTo>
                      <a:lnTo>
                        <a:pt x="2083" y="9091"/>
                      </a:lnTo>
                      <a:lnTo>
                        <a:pt x="3750" y="9091"/>
                      </a:lnTo>
                      <a:lnTo>
                        <a:pt x="5417" y="10000"/>
                      </a:lnTo>
                      <a:lnTo>
                        <a:pt x="5833" y="10000"/>
                      </a:lnTo>
                      <a:lnTo>
                        <a:pt x="7500" y="10000"/>
                      </a:lnTo>
                      <a:lnTo>
                        <a:pt x="8750" y="8182"/>
                      </a:lnTo>
                      <a:lnTo>
                        <a:pt x="9167" y="8182"/>
                      </a:lnTo>
                      <a:cubicBezTo>
                        <a:pt x="9306" y="7273"/>
                        <a:pt x="9444" y="6364"/>
                        <a:pt x="9583" y="5455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0" name="Freeform 342"/>
                <p:cNvSpPr>
                  <a:spLocks/>
                </p:cNvSpPr>
                <p:nvPr/>
              </p:nvSpPr>
              <p:spPr bwMode="auto">
                <a:xfrm rot="471028">
                  <a:off x="3035829" y="2360274"/>
                  <a:ext cx="254179" cy="244912"/>
                </a:xfrm>
                <a:custGeom>
                  <a:avLst/>
                  <a:gdLst>
                    <a:gd name="T0" fmla="*/ 2147483646 w 10043"/>
                    <a:gd name="T1" fmla="*/ 2147483646 h 10000"/>
                    <a:gd name="T2" fmla="*/ 2147483646 w 10043"/>
                    <a:gd name="T3" fmla="*/ 2147483646 h 10000"/>
                    <a:gd name="T4" fmla="*/ 2147483646 w 10043"/>
                    <a:gd name="T5" fmla="*/ 2147483646 h 10000"/>
                    <a:gd name="T6" fmla="*/ 2147483646 w 10043"/>
                    <a:gd name="T7" fmla="*/ 2147483646 h 10000"/>
                    <a:gd name="T8" fmla="*/ 2147483646 w 10043"/>
                    <a:gd name="T9" fmla="*/ 2147483646 h 10000"/>
                    <a:gd name="T10" fmla="*/ 2147483646 w 10043"/>
                    <a:gd name="T11" fmla="*/ 2147483646 h 10000"/>
                    <a:gd name="T12" fmla="*/ 2147483646 w 10043"/>
                    <a:gd name="T13" fmla="*/ 2147483646 h 10000"/>
                    <a:gd name="T14" fmla="*/ 2147483646 w 10043"/>
                    <a:gd name="T15" fmla="*/ 2147483646 h 10000"/>
                    <a:gd name="T16" fmla="*/ 2147483646 w 10043"/>
                    <a:gd name="T17" fmla="*/ 2147483646 h 10000"/>
                    <a:gd name="T18" fmla="*/ 2147483646 w 10043"/>
                    <a:gd name="T19" fmla="*/ 2147483646 h 10000"/>
                    <a:gd name="T20" fmla="*/ 2147483646 w 10043"/>
                    <a:gd name="T21" fmla="*/ 2147483646 h 10000"/>
                    <a:gd name="T22" fmla="*/ 2147483646 w 10043"/>
                    <a:gd name="T23" fmla="*/ 2147483646 h 10000"/>
                    <a:gd name="T24" fmla="*/ 2147483646 w 10043"/>
                    <a:gd name="T25" fmla="*/ 2147483646 h 10000"/>
                    <a:gd name="T26" fmla="*/ 2147483646 w 10043"/>
                    <a:gd name="T27" fmla="*/ 2147483646 h 10000"/>
                    <a:gd name="T28" fmla="*/ 2147483646 w 10043"/>
                    <a:gd name="T29" fmla="*/ 2147483646 h 10000"/>
                    <a:gd name="T30" fmla="*/ 2147483646 w 10043"/>
                    <a:gd name="T31" fmla="*/ 2147483646 h 10000"/>
                    <a:gd name="T32" fmla="*/ 2147483646 w 10043"/>
                    <a:gd name="T33" fmla="*/ 2147483646 h 10000"/>
                    <a:gd name="T34" fmla="*/ 2147483646 w 10043"/>
                    <a:gd name="T35" fmla="*/ 2147483646 h 10000"/>
                    <a:gd name="T36" fmla="*/ 2147483646 w 10043"/>
                    <a:gd name="T37" fmla="*/ 2147483646 h 10000"/>
                    <a:gd name="T38" fmla="*/ 2147483646 w 10043"/>
                    <a:gd name="T39" fmla="*/ 2147483646 h 10000"/>
                    <a:gd name="T40" fmla="*/ 2147483646 w 10043"/>
                    <a:gd name="T41" fmla="*/ 0 h 10000"/>
                    <a:gd name="T42" fmla="*/ 2147483646 w 10043"/>
                    <a:gd name="T43" fmla="*/ 2147483646 h 10000"/>
                    <a:gd name="T44" fmla="*/ 2147483646 w 10043"/>
                    <a:gd name="T45" fmla="*/ 2147483646 h 10000"/>
                    <a:gd name="T46" fmla="*/ 2147483646 w 10043"/>
                    <a:gd name="T47" fmla="*/ 2147483646 h 10000"/>
                    <a:gd name="T48" fmla="*/ 2147483646 w 10043"/>
                    <a:gd name="T49" fmla="*/ 2147483646 h 10000"/>
                    <a:gd name="T50" fmla="*/ 2147483646 w 10043"/>
                    <a:gd name="T51" fmla="*/ 2147483646 h 10000"/>
                    <a:gd name="T52" fmla="*/ 2147483646 w 10043"/>
                    <a:gd name="T53" fmla="*/ 2147483646 h 10000"/>
                    <a:gd name="T54" fmla="*/ 2147483646 w 10043"/>
                    <a:gd name="T55" fmla="*/ 2147483646 h 10000"/>
                    <a:gd name="T56" fmla="*/ 2147483646 w 10043"/>
                    <a:gd name="T57" fmla="*/ 2147483646 h 10000"/>
                    <a:gd name="T58" fmla="*/ 2147483646 w 10043"/>
                    <a:gd name="T59" fmla="*/ 2147483646 h 10000"/>
                    <a:gd name="T60" fmla="*/ 2147483646 w 10043"/>
                    <a:gd name="T61" fmla="*/ 2147483646 h 10000"/>
                    <a:gd name="T62" fmla="*/ 2147483646 w 10043"/>
                    <a:gd name="T63" fmla="*/ 2147483646 h 10000"/>
                    <a:gd name="T64" fmla="*/ 2147483646 w 10043"/>
                    <a:gd name="T65" fmla="*/ 2147483646 h 10000"/>
                    <a:gd name="T66" fmla="*/ 2147483646 w 10043"/>
                    <a:gd name="T67" fmla="*/ 2147483646 h 10000"/>
                    <a:gd name="T68" fmla="*/ 2147483646 w 10043"/>
                    <a:gd name="T69" fmla="*/ 2147483646 h 10000"/>
                    <a:gd name="T70" fmla="*/ 2147483646 w 10043"/>
                    <a:gd name="T71" fmla="*/ 2147483646 h 10000"/>
                    <a:gd name="T72" fmla="*/ 2147483646 w 10043"/>
                    <a:gd name="T73" fmla="*/ 2147483646 h 10000"/>
                    <a:gd name="T74" fmla="*/ 2147483646 w 10043"/>
                    <a:gd name="T75" fmla="*/ 2147483646 h 10000"/>
                    <a:gd name="T76" fmla="*/ 2147483646 w 10043"/>
                    <a:gd name="T77" fmla="*/ 2147483646 h 10000"/>
                    <a:gd name="T78" fmla="*/ 2147483646 w 10043"/>
                    <a:gd name="T79" fmla="*/ 2147483646 h 10000"/>
                    <a:gd name="T80" fmla="*/ 2147483646 w 10043"/>
                    <a:gd name="T81" fmla="*/ 2147483646 h 10000"/>
                    <a:gd name="T82" fmla="*/ 2147483646 w 10043"/>
                    <a:gd name="T83" fmla="*/ 2147483646 h 10000"/>
                    <a:gd name="T84" fmla="*/ 2147483646 w 10043"/>
                    <a:gd name="T85" fmla="*/ 2147483646 h 10000"/>
                    <a:gd name="T86" fmla="*/ 2147483646 w 10043"/>
                    <a:gd name="T87" fmla="*/ 2147483646 h 10000"/>
                    <a:gd name="T88" fmla="*/ 2147483646 w 10043"/>
                    <a:gd name="T89" fmla="*/ 2147483646 h 10000"/>
                    <a:gd name="T90" fmla="*/ 2147483646 w 10043"/>
                    <a:gd name="T91" fmla="*/ 2147483646 h 10000"/>
                    <a:gd name="T92" fmla="*/ 2147483646 w 10043"/>
                    <a:gd name="T93" fmla="*/ 2147483646 h 10000"/>
                    <a:gd name="T94" fmla="*/ 2147483646 w 10043"/>
                    <a:gd name="T95" fmla="*/ 2147483646 h 10000"/>
                    <a:gd name="T96" fmla="*/ 2147483646 w 10043"/>
                    <a:gd name="T97" fmla="*/ 2147483646 h 10000"/>
                    <a:gd name="T98" fmla="*/ 2147483646 w 10043"/>
                    <a:gd name="T99" fmla="*/ 2147483646 h 10000"/>
                    <a:gd name="T100" fmla="*/ 2147483646 w 10043"/>
                    <a:gd name="T101" fmla="*/ 2147483646 h 10000"/>
                    <a:gd name="T102" fmla="*/ 2147483646 w 10043"/>
                    <a:gd name="T103" fmla="*/ 2147483646 h 10000"/>
                    <a:gd name="T104" fmla="*/ 2147483646 w 10043"/>
                    <a:gd name="T105" fmla="*/ 2147483646 h 10000"/>
                    <a:gd name="T106" fmla="*/ 2147483646 w 10043"/>
                    <a:gd name="T107" fmla="*/ 2147483646 h 10000"/>
                    <a:gd name="T108" fmla="*/ 2147483646 w 10043"/>
                    <a:gd name="T109" fmla="*/ 2147483646 h 10000"/>
                    <a:gd name="T110" fmla="*/ 2147483646 w 10043"/>
                    <a:gd name="T111" fmla="*/ 2147483646 h 10000"/>
                    <a:gd name="T112" fmla="*/ 2147483646 w 10043"/>
                    <a:gd name="T113" fmla="*/ 2147483646 h 10000"/>
                    <a:gd name="T114" fmla="*/ 2147483646 w 10043"/>
                    <a:gd name="T115" fmla="*/ 2147483646 h 10000"/>
                    <a:gd name="T116" fmla="*/ 2147483646 w 10043"/>
                    <a:gd name="T117" fmla="*/ 2147483646 h 10000"/>
                    <a:gd name="T118" fmla="*/ 2147483646 w 10043"/>
                    <a:gd name="T119" fmla="*/ 2147483646 h 10000"/>
                    <a:gd name="T120" fmla="*/ 2147483646 w 10043"/>
                    <a:gd name="T121" fmla="*/ 2147483646 h 1000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0043" h="10000">
                      <a:moveTo>
                        <a:pt x="9119" y="7195"/>
                      </a:moveTo>
                      <a:cubicBezTo>
                        <a:pt x="9204" y="7033"/>
                        <a:pt x="9249" y="6746"/>
                        <a:pt x="9276" y="6559"/>
                      </a:cubicBezTo>
                      <a:cubicBezTo>
                        <a:pt x="9302" y="6372"/>
                        <a:pt x="9276" y="6235"/>
                        <a:pt x="9276" y="6074"/>
                      </a:cubicBezTo>
                      <a:cubicBezTo>
                        <a:pt x="9191" y="5911"/>
                        <a:pt x="9105" y="5750"/>
                        <a:pt x="9020" y="5588"/>
                      </a:cubicBezTo>
                      <a:cubicBezTo>
                        <a:pt x="8849" y="5588"/>
                        <a:pt x="8579" y="5641"/>
                        <a:pt x="8508" y="5588"/>
                      </a:cubicBezTo>
                      <a:cubicBezTo>
                        <a:pt x="8437" y="5534"/>
                        <a:pt x="8566" y="5375"/>
                        <a:pt x="8596" y="5268"/>
                      </a:cubicBezTo>
                      <a:cubicBezTo>
                        <a:pt x="8822" y="4969"/>
                        <a:pt x="9120" y="4562"/>
                        <a:pt x="9276" y="4373"/>
                      </a:cubicBezTo>
                      <a:cubicBezTo>
                        <a:pt x="9431" y="4183"/>
                        <a:pt x="9446" y="4210"/>
                        <a:pt x="9531" y="4129"/>
                      </a:cubicBezTo>
                      <a:lnTo>
                        <a:pt x="9531" y="3158"/>
                      </a:lnTo>
                      <a:lnTo>
                        <a:pt x="10043" y="2672"/>
                      </a:lnTo>
                      <a:lnTo>
                        <a:pt x="9276" y="2429"/>
                      </a:lnTo>
                      <a:lnTo>
                        <a:pt x="8764" y="2186"/>
                      </a:lnTo>
                      <a:lnTo>
                        <a:pt x="7996" y="1943"/>
                      </a:lnTo>
                      <a:lnTo>
                        <a:pt x="7741" y="1700"/>
                      </a:lnTo>
                      <a:lnTo>
                        <a:pt x="7229" y="1457"/>
                      </a:lnTo>
                      <a:lnTo>
                        <a:pt x="6717" y="1215"/>
                      </a:lnTo>
                      <a:lnTo>
                        <a:pt x="6461" y="729"/>
                      </a:lnTo>
                      <a:lnTo>
                        <a:pt x="5950" y="486"/>
                      </a:lnTo>
                      <a:lnTo>
                        <a:pt x="5694" y="0"/>
                      </a:lnTo>
                      <a:lnTo>
                        <a:pt x="5182" y="243"/>
                      </a:lnTo>
                      <a:lnTo>
                        <a:pt x="4671" y="1215"/>
                      </a:lnTo>
                      <a:cubicBezTo>
                        <a:pt x="4586" y="1296"/>
                        <a:pt x="4545" y="1311"/>
                        <a:pt x="4415" y="1457"/>
                      </a:cubicBezTo>
                      <a:cubicBezTo>
                        <a:pt x="4285" y="1603"/>
                        <a:pt x="4129" y="1996"/>
                        <a:pt x="3890" y="2092"/>
                      </a:cubicBezTo>
                      <a:cubicBezTo>
                        <a:pt x="3651" y="2188"/>
                        <a:pt x="3168" y="2108"/>
                        <a:pt x="2979" y="2034"/>
                      </a:cubicBezTo>
                      <a:cubicBezTo>
                        <a:pt x="2790" y="1960"/>
                        <a:pt x="2862" y="1718"/>
                        <a:pt x="2757" y="1649"/>
                      </a:cubicBezTo>
                      <a:cubicBezTo>
                        <a:pt x="2652" y="1580"/>
                        <a:pt x="2418" y="1522"/>
                        <a:pt x="2348" y="1621"/>
                      </a:cubicBezTo>
                      <a:cubicBezTo>
                        <a:pt x="2279" y="1720"/>
                        <a:pt x="2337" y="2029"/>
                        <a:pt x="2340" y="2245"/>
                      </a:cubicBezTo>
                      <a:cubicBezTo>
                        <a:pt x="2343" y="2461"/>
                        <a:pt x="2491" y="2803"/>
                        <a:pt x="2368" y="2915"/>
                      </a:cubicBezTo>
                      <a:cubicBezTo>
                        <a:pt x="2245" y="3027"/>
                        <a:pt x="1781" y="2985"/>
                        <a:pt x="1601" y="2915"/>
                      </a:cubicBezTo>
                      <a:cubicBezTo>
                        <a:pt x="1421" y="2845"/>
                        <a:pt x="1442" y="2545"/>
                        <a:pt x="1289" y="2497"/>
                      </a:cubicBezTo>
                      <a:cubicBezTo>
                        <a:pt x="1136" y="2449"/>
                        <a:pt x="893" y="2584"/>
                        <a:pt x="684" y="2625"/>
                      </a:cubicBezTo>
                      <a:cubicBezTo>
                        <a:pt x="475" y="2666"/>
                        <a:pt x="131" y="2638"/>
                        <a:pt x="33" y="2742"/>
                      </a:cubicBezTo>
                      <a:cubicBezTo>
                        <a:pt x="-65" y="2846"/>
                        <a:pt x="82" y="3088"/>
                        <a:pt x="94" y="3251"/>
                      </a:cubicBezTo>
                      <a:cubicBezTo>
                        <a:pt x="106" y="3414"/>
                        <a:pt x="-17" y="3533"/>
                        <a:pt x="105" y="3720"/>
                      </a:cubicBezTo>
                      <a:cubicBezTo>
                        <a:pt x="228" y="3907"/>
                        <a:pt x="584" y="4264"/>
                        <a:pt x="833" y="4373"/>
                      </a:cubicBezTo>
                      <a:cubicBezTo>
                        <a:pt x="1082" y="4481"/>
                        <a:pt x="1345" y="4373"/>
                        <a:pt x="1601" y="4373"/>
                      </a:cubicBezTo>
                      <a:lnTo>
                        <a:pt x="1856" y="4616"/>
                      </a:lnTo>
                      <a:lnTo>
                        <a:pt x="1856" y="4859"/>
                      </a:lnTo>
                      <a:lnTo>
                        <a:pt x="2112" y="5345"/>
                      </a:lnTo>
                      <a:cubicBezTo>
                        <a:pt x="2197" y="5588"/>
                        <a:pt x="2283" y="5831"/>
                        <a:pt x="2368" y="6074"/>
                      </a:cubicBezTo>
                      <a:lnTo>
                        <a:pt x="2624" y="6316"/>
                      </a:lnTo>
                      <a:cubicBezTo>
                        <a:pt x="2624" y="6559"/>
                        <a:pt x="2696" y="6675"/>
                        <a:pt x="2624" y="7045"/>
                      </a:cubicBezTo>
                      <a:cubicBezTo>
                        <a:pt x="2551" y="7414"/>
                        <a:pt x="2272" y="8240"/>
                        <a:pt x="2188" y="8533"/>
                      </a:cubicBezTo>
                      <a:cubicBezTo>
                        <a:pt x="2104" y="8826"/>
                        <a:pt x="2064" y="8649"/>
                        <a:pt x="2118" y="8804"/>
                      </a:cubicBezTo>
                      <a:cubicBezTo>
                        <a:pt x="2173" y="8958"/>
                        <a:pt x="2390" y="9351"/>
                        <a:pt x="2516" y="9462"/>
                      </a:cubicBezTo>
                      <a:cubicBezTo>
                        <a:pt x="2643" y="9574"/>
                        <a:pt x="2734" y="9472"/>
                        <a:pt x="2880" y="9474"/>
                      </a:cubicBezTo>
                      <a:cubicBezTo>
                        <a:pt x="3025" y="9476"/>
                        <a:pt x="3220" y="9474"/>
                        <a:pt x="3391" y="9474"/>
                      </a:cubicBezTo>
                      <a:lnTo>
                        <a:pt x="4159" y="9717"/>
                      </a:lnTo>
                      <a:lnTo>
                        <a:pt x="4671" y="9717"/>
                      </a:lnTo>
                      <a:lnTo>
                        <a:pt x="5438" y="9960"/>
                      </a:lnTo>
                      <a:cubicBezTo>
                        <a:pt x="5609" y="9960"/>
                        <a:pt x="5793" y="10051"/>
                        <a:pt x="5950" y="9960"/>
                      </a:cubicBezTo>
                      <a:cubicBezTo>
                        <a:pt x="6106" y="9870"/>
                        <a:pt x="6222" y="9506"/>
                        <a:pt x="6375" y="9413"/>
                      </a:cubicBezTo>
                      <a:cubicBezTo>
                        <a:pt x="6529" y="9321"/>
                        <a:pt x="6594" y="9367"/>
                        <a:pt x="6869" y="9401"/>
                      </a:cubicBezTo>
                      <a:cubicBezTo>
                        <a:pt x="7143" y="9436"/>
                        <a:pt x="7722" y="9569"/>
                        <a:pt x="8022" y="9625"/>
                      </a:cubicBezTo>
                      <a:cubicBezTo>
                        <a:pt x="8322" y="9682"/>
                        <a:pt x="8393" y="9858"/>
                        <a:pt x="8668" y="9743"/>
                      </a:cubicBezTo>
                      <a:cubicBezTo>
                        <a:pt x="8942" y="9628"/>
                        <a:pt x="9580" y="8937"/>
                        <a:pt x="9665" y="8937"/>
                      </a:cubicBezTo>
                      <a:lnTo>
                        <a:pt x="9079" y="8091"/>
                      </a:lnTo>
                      <a:cubicBezTo>
                        <a:pt x="9008" y="7886"/>
                        <a:pt x="8985" y="7957"/>
                        <a:pt x="8942" y="7836"/>
                      </a:cubicBezTo>
                      <a:cubicBezTo>
                        <a:pt x="8899" y="7714"/>
                        <a:pt x="9114" y="7387"/>
                        <a:pt x="9119" y="719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1" name="Freeform 343"/>
                <p:cNvSpPr>
                  <a:spLocks/>
                </p:cNvSpPr>
                <p:nvPr/>
              </p:nvSpPr>
              <p:spPr bwMode="auto">
                <a:xfrm>
                  <a:off x="3251607" y="2507219"/>
                  <a:ext cx="259474" cy="263445"/>
                </a:xfrm>
                <a:custGeom>
                  <a:avLst/>
                  <a:gdLst>
                    <a:gd name="T0" fmla="*/ 2147483646 w 154"/>
                    <a:gd name="T1" fmla="*/ 2147483646 h 154"/>
                    <a:gd name="T2" fmla="*/ 2147483646 w 154"/>
                    <a:gd name="T3" fmla="*/ 0 h 154"/>
                    <a:gd name="T4" fmla="*/ 2147483646 w 154"/>
                    <a:gd name="T5" fmla="*/ 0 h 154"/>
                    <a:gd name="T6" fmla="*/ 2147483646 w 154"/>
                    <a:gd name="T7" fmla="*/ 2147483646 h 154"/>
                    <a:gd name="T8" fmla="*/ 2147483646 w 154"/>
                    <a:gd name="T9" fmla="*/ 2147483646 h 154"/>
                    <a:gd name="T10" fmla="*/ 2147483646 w 154"/>
                    <a:gd name="T11" fmla="*/ 2147483646 h 154"/>
                    <a:gd name="T12" fmla="*/ 2147483646 w 154"/>
                    <a:gd name="T13" fmla="*/ 2147483646 h 154"/>
                    <a:gd name="T14" fmla="*/ 2147483646 w 154"/>
                    <a:gd name="T15" fmla="*/ 2147483646 h 154"/>
                    <a:gd name="T16" fmla="*/ 2147483646 w 154"/>
                    <a:gd name="T17" fmla="*/ 2147483646 h 154"/>
                    <a:gd name="T18" fmla="*/ 2147483646 w 154"/>
                    <a:gd name="T19" fmla="*/ 2147483646 h 154"/>
                    <a:gd name="T20" fmla="*/ 2147483646 w 154"/>
                    <a:gd name="T21" fmla="*/ 2147483646 h 154"/>
                    <a:gd name="T22" fmla="*/ 0 w 154"/>
                    <a:gd name="T23" fmla="*/ 2147483646 h 154"/>
                    <a:gd name="T24" fmla="*/ 2147483646 w 154"/>
                    <a:gd name="T25" fmla="*/ 2147483646 h 154"/>
                    <a:gd name="T26" fmla="*/ 2147483646 w 154"/>
                    <a:gd name="T27" fmla="*/ 2147483646 h 154"/>
                    <a:gd name="T28" fmla="*/ 2147483646 w 154"/>
                    <a:gd name="T29" fmla="*/ 2147483646 h 154"/>
                    <a:gd name="T30" fmla="*/ 2147483646 w 154"/>
                    <a:gd name="T31" fmla="*/ 2147483646 h 154"/>
                    <a:gd name="T32" fmla="*/ 2147483646 w 154"/>
                    <a:gd name="T33" fmla="*/ 2147483646 h 154"/>
                    <a:gd name="T34" fmla="*/ 2147483646 w 154"/>
                    <a:gd name="T35" fmla="*/ 2147483646 h 154"/>
                    <a:gd name="T36" fmla="*/ 2147483646 w 154"/>
                    <a:gd name="T37" fmla="*/ 2147483646 h 154"/>
                    <a:gd name="T38" fmla="*/ 2147483646 w 154"/>
                    <a:gd name="T39" fmla="*/ 2147483646 h 154"/>
                    <a:gd name="T40" fmla="*/ 2147483646 w 154"/>
                    <a:gd name="T41" fmla="*/ 2147483646 h 154"/>
                    <a:gd name="T42" fmla="*/ 2147483646 w 154"/>
                    <a:gd name="T43" fmla="*/ 2147483646 h 154"/>
                    <a:gd name="T44" fmla="*/ 2147483646 w 154"/>
                    <a:gd name="T45" fmla="*/ 2147483646 h 154"/>
                    <a:gd name="T46" fmla="*/ 2147483646 w 154"/>
                    <a:gd name="T47" fmla="*/ 2147483646 h 154"/>
                    <a:gd name="T48" fmla="*/ 2147483646 w 154"/>
                    <a:gd name="T49" fmla="*/ 2147483646 h 154"/>
                    <a:gd name="T50" fmla="*/ 2147483646 w 154"/>
                    <a:gd name="T51" fmla="*/ 2147483646 h 154"/>
                    <a:gd name="T52" fmla="*/ 2147483646 w 154"/>
                    <a:gd name="T53" fmla="*/ 2147483646 h 154"/>
                    <a:gd name="T54" fmla="*/ 2147483646 w 154"/>
                    <a:gd name="T55" fmla="*/ 2147483646 h 154"/>
                    <a:gd name="T56" fmla="*/ 2147483646 w 154"/>
                    <a:gd name="T57" fmla="*/ 2147483646 h 154"/>
                    <a:gd name="T58" fmla="*/ 2147483646 w 154"/>
                    <a:gd name="T59" fmla="*/ 2147483646 h 154"/>
                    <a:gd name="T60" fmla="*/ 2147483646 w 154"/>
                    <a:gd name="T61" fmla="*/ 2147483646 h 154"/>
                    <a:gd name="T62" fmla="*/ 2147483646 w 154"/>
                    <a:gd name="T63" fmla="*/ 2147483646 h 154"/>
                    <a:gd name="T64" fmla="*/ 2147483646 w 154"/>
                    <a:gd name="T65" fmla="*/ 2147483646 h 154"/>
                    <a:gd name="T66" fmla="*/ 2147483646 w 154"/>
                    <a:gd name="T67" fmla="*/ 2147483646 h 15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54" h="154">
                      <a:moveTo>
                        <a:pt x="87" y="4"/>
                      </a:moveTo>
                      <a:lnTo>
                        <a:pt x="71" y="0"/>
                      </a:lnTo>
                      <a:lnTo>
                        <a:pt x="54" y="0"/>
                      </a:lnTo>
                      <a:lnTo>
                        <a:pt x="50" y="4"/>
                      </a:lnTo>
                      <a:lnTo>
                        <a:pt x="46" y="4"/>
                      </a:lnTo>
                      <a:lnTo>
                        <a:pt x="37" y="8"/>
                      </a:lnTo>
                      <a:lnTo>
                        <a:pt x="25" y="12"/>
                      </a:lnTo>
                      <a:lnTo>
                        <a:pt x="21" y="8"/>
                      </a:lnTo>
                      <a:lnTo>
                        <a:pt x="8" y="16"/>
                      </a:lnTo>
                      <a:lnTo>
                        <a:pt x="4" y="16"/>
                      </a:lnTo>
                      <a:lnTo>
                        <a:pt x="4" y="25"/>
                      </a:lnTo>
                      <a:lnTo>
                        <a:pt x="0" y="33"/>
                      </a:lnTo>
                      <a:lnTo>
                        <a:pt x="4" y="45"/>
                      </a:lnTo>
                      <a:lnTo>
                        <a:pt x="12" y="54"/>
                      </a:lnTo>
                      <a:lnTo>
                        <a:pt x="21" y="45"/>
                      </a:lnTo>
                      <a:lnTo>
                        <a:pt x="42" y="54"/>
                      </a:lnTo>
                      <a:lnTo>
                        <a:pt x="54" y="78"/>
                      </a:lnTo>
                      <a:lnTo>
                        <a:pt x="67" y="95"/>
                      </a:lnTo>
                      <a:lnTo>
                        <a:pt x="96" y="112"/>
                      </a:lnTo>
                      <a:lnTo>
                        <a:pt x="114" y="126"/>
                      </a:lnTo>
                      <a:lnTo>
                        <a:pt x="106" y="154"/>
                      </a:lnTo>
                      <a:lnTo>
                        <a:pt x="133" y="133"/>
                      </a:lnTo>
                      <a:lnTo>
                        <a:pt x="133" y="120"/>
                      </a:lnTo>
                      <a:lnTo>
                        <a:pt x="146" y="124"/>
                      </a:lnTo>
                      <a:lnTo>
                        <a:pt x="154" y="124"/>
                      </a:lnTo>
                      <a:lnTo>
                        <a:pt x="133" y="104"/>
                      </a:lnTo>
                      <a:lnTo>
                        <a:pt x="117" y="91"/>
                      </a:lnTo>
                      <a:lnTo>
                        <a:pt x="104" y="87"/>
                      </a:lnTo>
                      <a:lnTo>
                        <a:pt x="87" y="58"/>
                      </a:lnTo>
                      <a:lnTo>
                        <a:pt x="79" y="41"/>
                      </a:lnTo>
                      <a:lnTo>
                        <a:pt x="83" y="25"/>
                      </a:lnTo>
                      <a:lnTo>
                        <a:pt x="87" y="25"/>
                      </a:lnTo>
                      <a:lnTo>
                        <a:pt x="87" y="16"/>
                      </a:lnTo>
                      <a:lnTo>
                        <a:pt x="87" y="4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2" name="Freeform 344"/>
                <p:cNvSpPr>
                  <a:spLocks/>
                </p:cNvSpPr>
                <p:nvPr/>
              </p:nvSpPr>
              <p:spPr bwMode="auto">
                <a:xfrm>
                  <a:off x="3245002" y="2250393"/>
                  <a:ext cx="166805" cy="243588"/>
                </a:xfrm>
                <a:custGeom>
                  <a:avLst/>
                  <a:gdLst>
                    <a:gd name="T0" fmla="*/ 2147483646 w 10045"/>
                    <a:gd name="T1" fmla="*/ 2147483646 h 10019"/>
                    <a:gd name="T2" fmla="*/ 2147483646 w 10045"/>
                    <a:gd name="T3" fmla="*/ 2147483646 h 10019"/>
                    <a:gd name="T4" fmla="*/ 2147483646 w 10045"/>
                    <a:gd name="T5" fmla="*/ 2147483646 h 10019"/>
                    <a:gd name="T6" fmla="*/ 2147483646 w 10045"/>
                    <a:gd name="T7" fmla="*/ 2147483646 h 10019"/>
                    <a:gd name="T8" fmla="*/ 2147483646 w 10045"/>
                    <a:gd name="T9" fmla="*/ 2147483646 h 10019"/>
                    <a:gd name="T10" fmla="*/ 2147483646 w 10045"/>
                    <a:gd name="T11" fmla="*/ 2147483646 h 10019"/>
                    <a:gd name="T12" fmla="*/ 2147483646 w 10045"/>
                    <a:gd name="T13" fmla="*/ 2147483646 h 10019"/>
                    <a:gd name="T14" fmla="*/ 2147483646 w 10045"/>
                    <a:gd name="T15" fmla="*/ 2147483646 h 10019"/>
                    <a:gd name="T16" fmla="*/ 2147483646 w 10045"/>
                    <a:gd name="T17" fmla="*/ 2147483646 h 10019"/>
                    <a:gd name="T18" fmla="*/ 0 w 10045"/>
                    <a:gd name="T19" fmla="*/ 2147483646 h 10019"/>
                    <a:gd name="T20" fmla="*/ 2147483646 w 10045"/>
                    <a:gd name="T21" fmla="*/ 2147483646 h 10019"/>
                    <a:gd name="T22" fmla="*/ 2147483646 w 10045"/>
                    <a:gd name="T23" fmla="*/ 2147483646 h 10019"/>
                    <a:gd name="T24" fmla="*/ 2147483646 w 10045"/>
                    <a:gd name="T25" fmla="*/ 2147483646 h 10019"/>
                    <a:gd name="T26" fmla="*/ 2147483646 w 10045"/>
                    <a:gd name="T27" fmla="*/ 2147483646 h 10019"/>
                    <a:gd name="T28" fmla="*/ 2147483646 w 10045"/>
                    <a:gd name="T29" fmla="*/ 2147483646 h 10019"/>
                    <a:gd name="T30" fmla="*/ 2147483646 w 10045"/>
                    <a:gd name="T31" fmla="*/ 2147483646 h 10019"/>
                    <a:gd name="T32" fmla="*/ 2147483646 w 10045"/>
                    <a:gd name="T33" fmla="*/ 2147483646 h 10019"/>
                    <a:gd name="T34" fmla="*/ 2147483646 w 10045"/>
                    <a:gd name="T35" fmla="*/ 2147483646 h 10019"/>
                    <a:gd name="T36" fmla="*/ 2147483646 w 10045"/>
                    <a:gd name="T37" fmla="*/ 2147483646 h 10019"/>
                    <a:gd name="T38" fmla="*/ 2147483646 w 10045"/>
                    <a:gd name="T39" fmla="*/ 2147483646 h 10019"/>
                    <a:gd name="T40" fmla="*/ 2147483646 w 10045"/>
                    <a:gd name="T41" fmla="*/ 2147483646 h 10019"/>
                    <a:gd name="T42" fmla="*/ 2147483646 w 10045"/>
                    <a:gd name="T43" fmla="*/ 2147483646 h 10019"/>
                    <a:gd name="T44" fmla="*/ 2147483646 w 10045"/>
                    <a:gd name="T45" fmla="*/ 2147483646 h 10019"/>
                    <a:gd name="T46" fmla="*/ 2147483646 w 10045"/>
                    <a:gd name="T47" fmla="*/ 2147483646 h 10019"/>
                    <a:gd name="T48" fmla="*/ 2147483646 w 10045"/>
                    <a:gd name="T49" fmla="*/ 2147483646 h 10019"/>
                    <a:gd name="T50" fmla="*/ 2147483646 w 10045"/>
                    <a:gd name="T51" fmla="*/ 2147483646 h 10019"/>
                    <a:gd name="T52" fmla="*/ 2147483646 w 10045"/>
                    <a:gd name="T53" fmla="*/ 2147483646 h 10019"/>
                    <a:gd name="T54" fmla="*/ 2147483646 w 10045"/>
                    <a:gd name="T55" fmla="*/ 2147483646 h 10019"/>
                    <a:gd name="T56" fmla="*/ 2147483646 w 10045"/>
                    <a:gd name="T57" fmla="*/ 2147483646 h 10019"/>
                    <a:gd name="T58" fmla="*/ 2147483646 w 10045"/>
                    <a:gd name="T59" fmla="*/ 2147483646 h 10019"/>
                    <a:gd name="T60" fmla="*/ 2147483646 w 10045"/>
                    <a:gd name="T61" fmla="*/ 2147483646 h 10019"/>
                    <a:gd name="T62" fmla="*/ 2147483646 w 10045"/>
                    <a:gd name="T63" fmla="*/ 2147483646 h 10019"/>
                    <a:gd name="T64" fmla="*/ 2147483646 w 10045"/>
                    <a:gd name="T65" fmla="*/ 2147483646 h 10019"/>
                    <a:gd name="T66" fmla="*/ 2147483646 w 10045"/>
                    <a:gd name="T67" fmla="*/ 2147483646 h 10019"/>
                    <a:gd name="T68" fmla="*/ 2147483646 w 10045"/>
                    <a:gd name="T69" fmla="*/ 2147483646 h 10019"/>
                    <a:gd name="T70" fmla="*/ 2147483646 w 10045"/>
                    <a:gd name="T71" fmla="*/ 2147483646 h 10019"/>
                    <a:gd name="T72" fmla="*/ 2147483646 w 10045"/>
                    <a:gd name="T73" fmla="*/ 2147483646 h 10019"/>
                    <a:gd name="T74" fmla="*/ 2147483646 w 10045"/>
                    <a:gd name="T75" fmla="*/ 2147483646 h 10019"/>
                    <a:gd name="T76" fmla="*/ 2147483646 w 10045"/>
                    <a:gd name="T77" fmla="*/ 2147483646 h 10019"/>
                    <a:gd name="T78" fmla="*/ 2147483646 w 10045"/>
                    <a:gd name="T79" fmla="*/ 2147483646 h 10019"/>
                    <a:gd name="T80" fmla="*/ 2147483646 w 10045"/>
                    <a:gd name="T81" fmla="*/ 2147483646 h 10019"/>
                    <a:gd name="T82" fmla="*/ 2147483646 w 10045"/>
                    <a:gd name="T83" fmla="*/ 2147483646 h 10019"/>
                    <a:gd name="T84" fmla="*/ 2147483646 w 10045"/>
                    <a:gd name="T85" fmla="*/ 2147483646 h 10019"/>
                    <a:gd name="T86" fmla="*/ 2147483646 w 10045"/>
                    <a:gd name="T87" fmla="*/ 2147483646 h 10019"/>
                    <a:gd name="T88" fmla="*/ 2147483646 w 10045"/>
                    <a:gd name="T89" fmla="*/ 2147483646 h 10019"/>
                    <a:gd name="T90" fmla="*/ 2147483646 w 10045"/>
                    <a:gd name="T91" fmla="*/ 2147483646 h 10019"/>
                    <a:gd name="T92" fmla="*/ 2147483646 w 10045"/>
                    <a:gd name="T93" fmla="*/ 2147483646 h 10019"/>
                    <a:gd name="T94" fmla="*/ 2147483646 w 10045"/>
                    <a:gd name="T95" fmla="*/ 2147483646 h 10019"/>
                    <a:gd name="T96" fmla="*/ 2147483646 w 10045"/>
                    <a:gd name="T97" fmla="*/ 2147483646 h 10019"/>
                    <a:gd name="T98" fmla="*/ 2147483646 w 10045"/>
                    <a:gd name="T99" fmla="*/ 2147483646 h 10019"/>
                    <a:gd name="T100" fmla="*/ 2147483646 w 10045"/>
                    <a:gd name="T101" fmla="*/ 2147483646 h 10019"/>
                    <a:gd name="T102" fmla="*/ 2147483646 w 10045"/>
                    <a:gd name="T103" fmla="*/ 0 h 10019"/>
                    <a:gd name="T104" fmla="*/ 2147483646 w 10045"/>
                    <a:gd name="T105" fmla="*/ 2147483646 h 10019"/>
                    <a:gd name="T106" fmla="*/ 2147483646 w 10045"/>
                    <a:gd name="T107" fmla="*/ 2147483646 h 10019"/>
                    <a:gd name="T108" fmla="*/ 2147483646 w 10045"/>
                    <a:gd name="T109" fmla="*/ 2147483646 h 10019"/>
                    <a:gd name="T110" fmla="*/ 2147483646 w 10045"/>
                    <a:gd name="T111" fmla="*/ 2147483646 h 10019"/>
                    <a:gd name="T112" fmla="*/ 2147483646 w 10045"/>
                    <a:gd name="T113" fmla="*/ 2147483646 h 10019"/>
                    <a:gd name="T114" fmla="*/ 2147483646 w 10045"/>
                    <a:gd name="T115" fmla="*/ 2147483646 h 10019"/>
                    <a:gd name="T116" fmla="*/ 2147483646 w 10045"/>
                    <a:gd name="T117" fmla="*/ 2147483646 h 10019"/>
                    <a:gd name="T118" fmla="*/ 2147483646 w 10045"/>
                    <a:gd name="T119" fmla="*/ 2147483646 h 10019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0" t="0" r="r" b="b"/>
                  <a:pathLst>
                    <a:path w="10045" h="10019">
                      <a:moveTo>
                        <a:pt x="1724" y="2609"/>
                      </a:moveTo>
                      <a:lnTo>
                        <a:pt x="1379" y="3132"/>
                      </a:lnTo>
                      <a:lnTo>
                        <a:pt x="1379" y="3915"/>
                      </a:lnTo>
                      <a:lnTo>
                        <a:pt x="690" y="4436"/>
                      </a:lnTo>
                      <a:lnTo>
                        <a:pt x="690" y="5219"/>
                      </a:lnTo>
                      <a:lnTo>
                        <a:pt x="345" y="5741"/>
                      </a:lnTo>
                      <a:lnTo>
                        <a:pt x="690" y="6263"/>
                      </a:lnTo>
                      <a:lnTo>
                        <a:pt x="345" y="6786"/>
                      </a:lnTo>
                      <a:lnTo>
                        <a:pt x="0" y="7306"/>
                      </a:lnTo>
                      <a:lnTo>
                        <a:pt x="1034" y="7568"/>
                      </a:lnTo>
                      <a:lnTo>
                        <a:pt x="1724" y="7829"/>
                      </a:lnTo>
                      <a:cubicBezTo>
                        <a:pt x="2069" y="7916"/>
                        <a:pt x="2675" y="8005"/>
                        <a:pt x="2759" y="8090"/>
                      </a:cubicBezTo>
                      <a:cubicBezTo>
                        <a:pt x="2843" y="8175"/>
                        <a:pt x="2382" y="8117"/>
                        <a:pt x="2230" y="8339"/>
                      </a:cubicBezTo>
                      <a:cubicBezTo>
                        <a:pt x="2078" y="8560"/>
                        <a:pt x="1874" y="9189"/>
                        <a:pt x="1848" y="9422"/>
                      </a:cubicBezTo>
                      <a:cubicBezTo>
                        <a:pt x="1822" y="9656"/>
                        <a:pt x="1806" y="9700"/>
                        <a:pt x="2073" y="9738"/>
                      </a:cubicBezTo>
                      <a:cubicBezTo>
                        <a:pt x="2340" y="9777"/>
                        <a:pt x="3104" y="9626"/>
                        <a:pt x="3448" y="9656"/>
                      </a:cubicBezTo>
                      <a:cubicBezTo>
                        <a:pt x="3792" y="9686"/>
                        <a:pt x="3969" y="9858"/>
                        <a:pt x="4138" y="9917"/>
                      </a:cubicBezTo>
                      <a:cubicBezTo>
                        <a:pt x="4307" y="9976"/>
                        <a:pt x="4368" y="9999"/>
                        <a:pt x="4463" y="10013"/>
                      </a:cubicBezTo>
                      <a:cubicBezTo>
                        <a:pt x="4558" y="10027"/>
                        <a:pt x="4532" y="10015"/>
                        <a:pt x="4708" y="9999"/>
                      </a:cubicBezTo>
                      <a:cubicBezTo>
                        <a:pt x="4884" y="9983"/>
                        <a:pt x="5267" y="9931"/>
                        <a:pt x="5517" y="9917"/>
                      </a:cubicBezTo>
                      <a:cubicBezTo>
                        <a:pt x="5767" y="9903"/>
                        <a:pt x="5977" y="9917"/>
                        <a:pt x="6207" y="9917"/>
                      </a:cubicBezTo>
                      <a:cubicBezTo>
                        <a:pt x="6667" y="9830"/>
                        <a:pt x="7228" y="9704"/>
                        <a:pt x="7586" y="9656"/>
                      </a:cubicBezTo>
                      <a:cubicBezTo>
                        <a:pt x="7944" y="9608"/>
                        <a:pt x="8185" y="9677"/>
                        <a:pt x="8353" y="9629"/>
                      </a:cubicBezTo>
                      <a:cubicBezTo>
                        <a:pt x="8521" y="9581"/>
                        <a:pt x="8604" y="9494"/>
                        <a:pt x="8597" y="9368"/>
                      </a:cubicBezTo>
                      <a:cubicBezTo>
                        <a:pt x="8590" y="9242"/>
                        <a:pt x="8278" y="8989"/>
                        <a:pt x="8312" y="8872"/>
                      </a:cubicBezTo>
                      <a:cubicBezTo>
                        <a:pt x="8346" y="8755"/>
                        <a:pt x="8653" y="8734"/>
                        <a:pt x="8802" y="8668"/>
                      </a:cubicBezTo>
                      <a:cubicBezTo>
                        <a:pt x="8951" y="8602"/>
                        <a:pt x="9106" y="8518"/>
                        <a:pt x="9207" y="8474"/>
                      </a:cubicBezTo>
                      <a:cubicBezTo>
                        <a:pt x="9308" y="8430"/>
                        <a:pt x="9462" y="8479"/>
                        <a:pt x="9408" y="8406"/>
                      </a:cubicBezTo>
                      <a:cubicBezTo>
                        <a:pt x="9354" y="8333"/>
                        <a:pt x="9101" y="8223"/>
                        <a:pt x="8882" y="8035"/>
                      </a:cubicBezTo>
                      <a:cubicBezTo>
                        <a:pt x="8663" y="7847"/>
                        <a:pt x="8352" y="7492"/>
                        <a:pt x="8092" y="7279"/>
                      </a:cubicBezTo>
                      <a:cubicBezTo>
                        <a:pt x="7832" y="7066"/>
                        <a:pt x="7487" y="6889"/>
                        <a:pt x="7321" y="6759"/>
                      </a:cubicBezTo>
                      <a:cubicBezTo>
                        <a:pt x="7155" y="6629"/>
                        <a:pt x="7054" y="6580"/>
                        <a:pt x="7098" y="6497"/>
                      </a:cubicBezTo>
                      <a:cubicBezTo>
                        <a:pt x="7142" y="6414"/>
                        <a:pt x="7390" y="6345"/>
                        <a:pt x="7586" y="6263"/>
                      </a:cubicBezTo>
                      <a:cubicBezTo>
                        <a:pt x="7782" y="6181"/>
                        <a:pt x="8026" y="6082"/>
                        <a:pt x="8276" y="6002"/>
                      </a:cubicBezTo>
                      <a:cubicBezTo>
                        <a:pt x="8526" y="5922"/>
                        <a:pt x="8900" y="5853"/>
                        <a:pt x="9086" y="5782"/>
                      </a:cubicBezTo>
                      <a:cubicBezTo>
                        <a:pt x="9272" y="5711"/>
                        <a:pt x="9238" y="5584"/>
                        <a:pt x="9390" y="5577"/>
                      </a:cubicBezTo>
                      <a:cubicBezTo>
                        <a:pt x="9542" y="5570"/>
                        <a:pt x="9898" y="5757"/>
                        <a:pt x="10000" y="5741"/>
                      </a:cubicBezTo>
                      <a:cubicBezTo>
                        <a:pt x="10102" y="5725"/>
                        <a:pt x="10000" y="5568"/>
                        <a:pt x="10000" y="5481"/>
                      </a:cubicBezTo>
                      <a:lnTo>
                        <a:pt x="10000" y="4697"/>
                      </a:lnTo>
                      <a:cubicBezTo>
                        <a:pt x="9655" y="4697"/>
                        <a:pt x="9655" y="3654"/>
                        <a:pt x="9655" y="3654"/>
                      </a:cubicBezTo>
                      <a:lnTo>
                        <a:pt x="9655" y="2871"/>
                      </a:lnTo>
                      <a:lnTo>
                        <a:pt x="9655" y="2609"/>
                      </a:lnTo>
                      <a:lnTo>
                        <a:pt x="9310" y="1827"/>
                      </a:lnTo>
                      <a:lnTo>
                        <a:pt x="9310" y="1305"/>
                      </a:lnTo>
                      <a:lnTo>
                        <a:pt x="7931" y="783"/>
                      </a:lnTo>
                      <a:lnTo>
                        <a:pt x="6552" y="1305"/>
                      </a:lnTo>
                      <a:cubicBezTo>
                        <a:pt x="6552" y="1305"/>
                        <a:pt x="6207" y="1305"/>
                        <a:pt x="5862" y="1044"/>
                      </a:cubicBezTo>
                      <a:lnTo>
                        <a:pt x="5862" y="522"/>
                      </a:lnTo>
                      <a:lnTo>
                        <a:pt x="4828" y="261"/>
                      </a:lnTo>
                      <a:lnTo>
                        <a:pt x="4138" y="0"/>
                      </a:lnTo>
                      <a:lnTo>
                        <a:pt x="3793" y="261"/>
                      </a:lnTo>
                      <a:lnTo>
                        <a:pt x="3448" y="1305"/>
                      </a:lnTo>
                      <a:lnTo>
                        <a:pt x="3103" y="1827"/>
                      </a:lnTo>
                      <a:lnTo>
                        <a:pt x="2414" y="1827"/>
                      </a:lnTo>
                      <a:lnTo>
                        <a:pt x="1724" y="1827"/>
                      </a:lnTo>
                      <a:lnTo>
                        <a:pt x="1724" y="2088"/>
                      </a:lnTo>
                      <a:lnTo>
                        <a:pt x="1724" y="260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3" name="Freeform 345"/>
                <p:cNvSpPr>
                  <a:spLocks/>
                </p:cNvSpPr>
                <p:nvPr/>
              </p:nvSpPr>
              <p:spPr bwMode="auto">
                <a:xfrm>
                  <a:off x="3223807" y="2300699"/>
                  <a:ext cx="63545" cy="84726"/>
                </a:xfrm>
                <a:custGeom>
                  <a:avLst/>
                  <a:gdLst>
                    <a:gd name="T0" fmla="*/ 2147483646 w 66"/>
                    <a:gd name="T1" fmla="*/ 2147483646 h 90"/>
                    <a:gd name="T2" fmla="*/ 2147483646 w 66"/>
                    <a:gd name="T3" fmla="*/ 2147483646 h 90"/>
                    <a:gd name="T4" fmla="*/ 2147483646 w 66"/>
                    <a:gd name="T5" fmla="*/ 2147483646 h 90"/>
                    <a:gd name="T6" fmla="*/ 2147483646 w 66"/>
                    <a:gd name="T7" fmla="*/ 2147483646 h 90"/>
                    <a:gd name="T8" fmla="*/ 2147483646 w 66"/>
                    <a:gd name="T9" fmla="*/ 2147483646 h 90"/>
                    <a:gd name="T10" fmla="*/ 2147483646 w 66"/>
                    <a:gd name="T11" fmla="*/ 2147483646 h 90"/>
                    <a:gd name="T12" fmla="*/ 2147483646 w 66"/>
                    <a:gd name="T13" fmla="*/ 2147483646 h 90"/>
                    <a:gd name="T14" fmla="*/ 2147483646 w 66"/>
                    <a:gd name="T15" fmla="*/ 2147483646 h 90"/>
                    <a:gd name="T16" fmla="*/ 2147483646 w 66"/>
                    <a:gd name="T17" fmla="*/ 2147483646 h 90"/>
                    <a:gd name="T18" fmla="*/ 2147483646 w 66"/>
                    <a:gd name="T19" fmla="*/ 2147483646 h 90"/>
                    <a:gd name="T20" fmla="*/ 2147483646 w 66"/>
                    <a:gd name="T21" fmla="*/ 0 h 90"/>
                    <a:gd name="T22" fmla="*/ 2147483646 w 66"/>
                    <a:gd name="T23" fmla="*/ 2147483646 h 90"/>
                    <a:gd name="T24" fmla="*/ 2147483646 w 66"/>
                    <a:gd name="T25" fmla="*/ 2147483646 h 90"/>
                    <a:gd name="T26" fmla="*/ 2147483646 w 66"/>
                    <a:gd name="T27" fmla="*/ 2147483646 h 90"/>
                    <a:gd name="T28" fmla="*/ 2147483646 w 66"/>
                    <a:gd name="T29" fmla="*/ 2147483646 h 90"/>
                    <a:gd name="T30" fmla="*/ 2147483646 w 66"/>
                    <a:gd name="T31" fmla="*/ 2147483646 h 90"/>
                    <a:gd name="T32" fmla="*/ 0 w 66"/>
                    <a:gd name="T33" fmla="*/ 2147483646 h 90"/>
                    <a:gd name="T34" fmla="*/ 2147483646 w 66"/>
                    <a:gd name="T35" fmla="*/ 2147483646 h 90"/>
                    <a:gd name="T36" fmla="*/ 2147483646 w 66"/>
                    <a:gd name="T37" fmla="*/ 2147483646 h 9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66" h="90">
                      <a:moveTo>
                        <a:pt x="18" y="72"/>
                      </a:moveTo>
                      <a:lnTo>
                        <a:pt x="30" y="78"/>
                      </a:lnTo>
                      <a:lnTo>
                        <a:pt x="36" y="84"/>
                      </a:lnTo>
                      <a:lnTo>
                        <a:pt x="42" y="90"/>
                      </a:lnTo>
                      <a:lnTo>
                        <a:pt x="48" y="78"/>
                      </a:lnTo>
                      <a:lnTo>
                        <a:pt x="48" y="60"/>
                      </a:lnTo>
                      <a:lnTo>
                        <a:pt x="60" y="48"/>
                      </a:lnTo>
                      <a:lnTo>
                        <a:pt x="60" y="30"/>
                      </a:lnTo>
                      <a:lnTo>
                        <a:pt x="66" y="18"/>
                      </a:lnTo>
                      <a:lnTo>
                        <a:pt x="66" y="6"/>
                      </a:lnTo>
                      <a:lnTo>
                        <a:pt x="66" y="0"/>
                      </a:lnTo>
                      <a:lnTo>
                        <a:pt x="54" y="6"/>
                      </a:lnTo>
                      <a:lnTo>
                        <a:pt x="36" y="12"/>
                      </a:lnTo>
                      <a:lnTo>
                        <a:pt x="36" y="30"/>
                      </a:lnTo>
                      <a:lnTo>
                        <a:pt x="24" y="18"/>
                      </a:lnTo>
                      <a:lnTo>
                        <a:pt x="12" y="54"/>
                      </a:lnTo>
                      <a:lnTo>
                        <a:pt x="0" y="66"/>
                      </a:lnTo>
                      <a:lnTo>
                        <a:pt x="6" y="72"/>
                      </a:lnTo>
                      <a:lnTo>
                        <a:pt x="18" y="72"/>
                      </a:lnTo>
                      <a:close/>
                    </a:path>
                  </a:pathLst>
                </a:custGeom>
                <a:solidFill>
                  <a:srgbClr val="006A3B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4" name="Freeform 346"/>
                <p:cNvSpPr>
                  <a:spLocks/>
                </p:cNvSpPr>
                <p:nvPr/>
              </p:nvSpPr>
              <p:spPr bwMode="auto">
                <a:xfrm rot="20966185">
                  <a:off x="3541540" y="2662126"/>
                  <a:ext cx="132385" cy="136357"/>
                </a:xfrm>
                <a:custGeom>
                  <a:avLst/>
                  <a:gdLst>
                    <a:gd name="T0" fmla="*/ 2147483646 w 9874"/>
                    <a:gd name="T1" fmla="*/ 2147483646 h 10000"/>
                    <a:gd name="T2" fmla="*/ 2147483646 w 9874"/>
                    <a:gd name="T3" fmla="*/ 2147483646 h 10000"/>
                    <a:gd name="T4" fmla="*/ 2147483646 w 9874"/>
                    <a:gd name="T5" fmla="*/ 2147483646 h 10000"/>
                    <a:gd name="T6" fmla="*/ 2147483646 w 9874"/>
                    <a:gd name="T7" fmla="*/ 0 h 10000"/>
                    <a:gd name="T8" fmla="*/ 2147483646 w 9874"/>
                    <a:gd name="T9" fmla="*/ 2147483646 h 10000"/>
                    <a:gd name="T10" fmla="*/ 2147483646 w 9874"/>
                    <a:gd name="T11" fmla="*/ 2147483646 h 10000"/>
                    <a:gd name="T12" fmla="*/ 2147483646 w 9874"/>
                    <a:gd name="T13" fmla="*/ 2147483646 h 10000"/>
                    <a:gd name="T14" fmla="*/ 2147483646 w 9874"/>
                    <a:gd name="T15" fmla="*/ 2147483646 h 10000"/>
                    <a:gd name="T16" fmla="*/ 2147483646 w 9874"/>
                    <a:gd name="T17" fmla="*/ 2147483646 h 10000"/>
                    <a:gd name="T18" fmla="*/ 0 w 9874"/>
                    <a:gd name="T19" fmla="*/ 2147483646 h 10000"/>
                    <a:gd name="T20" fmla="*/ 2147483646 w 9874"/>
                    <a:gd name="T21" fmla="*/ 2147483646 h 10000"/>
                    <a:gd name="T22" fmla="*/ 2147483646 w 9874"/>
                    <a:gd name="T23" fmla="*/ 2147483646 h 10000"/>
                    <a:gd name="T24" fmla="*/ 2147483646 w 9874"/>
                    <a:gd name="T25" fmla="*/ 2147483646 h 10000"/>
                    <a:gd name="T26" fmla="*/ 2147483646 w 9874"/>
                    <a:gd name="T27" fmla="*/ 2147483646 h 10000"/>
                    <a:gd name="T28" fmla="*/ 2147483646 w 9874"/>
                    <a:gd name="T29" fmla="*/ 2147483646 h 10000"/>
                    <a:gd name="T30" fmla="*/ 2147483646 w 9874"/>
                    <a:gd name="T31" fmla="*/ 2147483646 h 10000"/>
                    <a:gd name="T32" fmla="*/ 2147483646 w 9874"/>
                    <a:gd name="T33" fmla="*/ 2147483646 h 10000"/>
                    <a:gd name="T34" fmla="*/ 2147483646 w 9874"/>
                    <a:gd name="T35" fmla="*/ 2147483646 h 10000"/>
                    <a:gd name="T36" fmla="*/ 2147483646 w 9874"/>
                    <a:gd name="T37" fmla="*/ 2147483646 h 10000"/>
                    <a:gd name="T38" fmla="*/ 2147483646 w 9874"/>
                    <a:gd name="T39" fmla="*/ 2147483646 h 10000"/>
                    <a:gd name="T40" fmla="*/ 2147483646 w 9874"/>
                    <a:gd name="T41" fmla="*/ 2147483646 h 10000"/>
                    <a:gd name="T42" fmla="*/ 2147483646 w 9874"/>
                    <a:gd name="T43" fmla="*/ 2147483646 h 10000"/>
                    <a:gd name="T44" fmla="*/ 2147483646 w 9874"/>
                    <a:gd name="T45" fmla="*/ 2147483646 h 10000"/>
                    <a:gd name="T46" fmla="*/ 2147483646 w 9874"/>
                    <a:gd name="T47" fmla="*/ 2147483646 h 10000"/>
                    <a:gd name="T48" fmla="*/ 2147483646 w 9874"/>
                    <a:gd name="T49" fmla="*/ 2147483646 h 10000"/>
                    <a:gd name="T50" fmla="*/ 2147483646 w 9874"/>
                    <a:gd name="T51" fmla="*/ 2147483646 h 1000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9874" h="10000">
                      <a:moveTo>
                        <a:pt x="9677" y="735"/>
                      </a:moveTo>
                      <a:lnTo>
                        <a:pt x="9874" y="489"/>
                      </a:lnTo>
                      <a:lnTo>
                        <a:pt x="9223" y="488"/>
                      </a:lnTo>
                      <a:lnTo>
                        <a:pt x="8813" y="0"/>
                      </a:lnTo>
                      <a:lnTo>
                        <a:pt x="5802" y="299"/>
                      </a:lnTo>
                      <a:lnTo>
                        <a:pt x="3889" y="1094"/>
                      </a:lnTo>
                      <a:lnTo>
                        <a:pt x="1667" y="1588"/>
                      </a:lnTo>
                      <a:lnTo>
                        <a:pt x="1667" y="2083"/>
                      </a:lnTo>
                      <a:lnTo>
                        <a:pt x="1111" y="3073"/>
                      </a:lnTo>
                      <a:lnTo>
                        <a:pt x="0" y="4062"/>
                      </a:lnTo>
                      <a:lnTo>
                        <a:pt x="1111" y="5547"/>
                      </a:lnTo>
                      <a:lnTo>
                        <a:pt x="3333" y="6042"/>
                      </a:lnTo>
                      <a:lnTo>
                        <a:pt x="2222" y="7031"/>
                      </a:lnTo>
                      <a:lnTo>
                        <a:pt x="2222" y="9010"/>
                      </a:lnTo>
                      <a:lnTo>
                        <a:pt x="4445" y="10000"/>
                      </a:lnTo>
                      <a:lnTo>
                        <a:pt x="5555" y="9010"/>
                      </a:lnTo>
                      <a:lnTo>
                        <a:pt x="5555" y="8021"/>
                      </a:lnTo>
                      <a:lnTo>
                        <a:pt x="7777" y="7031"/>
                      </a:lnTo>
                      <a:lnTo>
                        <a:pt x="5555" y="5052"/>
                      </a:lnTo>
                      <a:lnTo>
                        <a:pt x="5555" y="4062"/>
                      </a:lnTo>
                      <a:lnTo>
                        <a:pt x="4445" y="2578"/>
                      </a:lnTo>
                      <a:lnTo>
                        <a:pt x="7777" y="2083"/>
                      </a:lnTo>
                      <a:lnTo>
                        <a:pt x="9152" y="1778"/>
                      </a:lnTo>
                      <a:lnTo>
                        <a:pt x="9179" y="1136"/>
                      </a:lnTo>
                      <a:lnTo>
                        <a:pt x="9413" y="901"/>
                      </a:lnTo>
                      <a:lnTo>
                        <a:pt x="9677" y="735"/>
                      </a:lnTo>
                      <a:close/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5" name="Freeform 351"/>
                <p:cNvSpPr>
                  <a:spLocks/>
                </p:cNvSpPr>
                <p:nvPr/>
              </p:nvSpPr>
              <p:spPr bwMode="auto">
                <a:xfrm>
                  <a:off x="3533588" y="2450293"/>
                  <a:ext cx="170776" cy="140328"/>
                </a:xfrm>
                <a:custGeom>
                  <a:avLst/>
                  <a:gdLst>
                    <a:gd name="T0" fmla="*/ 2147483646 w 10000"/>
                    <a:gd name="T1" fmla="*/ 2147483646 h 10000"/>
                    <a:gd name="T2" fmla="*/ 2147483646 w 10000"/>
                    <a:gd name="T3" fmla="*/ 2147483646 h 10000"/>
                    <a:gd name="T4" fmla="*/ 2147483646 w 10000"/>
                    <a:gd name="T5" fmla="*/ 2147483646 h 10000"/>
                    <a:gd name="T6" fmla="*/ 2147483646 w 10000"/>
                    <a:gd name="T7" fmla="*/ 0 h 10000"/>
                    <a:gd name="T8" fmla="*/ 2147483646 w 10000"/>
                    <a:gd name="T9" fmla="*/ 2147483646 h 10000"/>
                    <a:gd name="T10" fmla="*/ 2147483646 w 10000"/>
                    <a:gd name="T11" fmla="*/ 2147483646 h 10000"/>
                    <a:gd name="T12" fmla="*/ 2147483646 w 10000"/>
                    <a:gd name="T13" fmla="*/ 2147483646 h 10000"/>
                    <a:gd name="T14" fmla="*/ 2147483646 w 10000"/>
                    <a:gd name="T15" fmla="*/ 2147483646 h 10000"/>
                    <a:gd name="T16" fmla="*/ 2147483646 w 10000"/>
                    <a:gd name="T17" fmla="*/ 2147483646 h 10000"/>
                    <a:gd name="T18" fmla="*/ 2147483646 w 10000"/>
                    <a:gd name="T19" fmla="*/ 2147483646 h 10000"/>
                    <a:gd name="T20" fmla="*/ 2147483646 w 10000"/>
                    <a:gd name="T21" fmla="*/ 2147483646 h 10000"/>
                    <a:gd name="T22" fmla="*/ 147736086 w 10000"/>
                    <a:gd name="T23" fmla="*/ 2147483646 h 10000"/>
                    <a:gd name="T24" fmla="*/ 2147483646 w 10000"/>
                    <a:gd name="T25" fmla="*/ 2147483646 h 10000"/>
                    <a:gd name="T26" fmla="*/ 2147483646 w 10000"/>
                    <a:gd name="T27" fmla="*/ 2147483646 h 10000"/>
                    <a:gd name="T28" fmla="*/ 2147483646 w 10000"/>
                    <a:gd name="T29" fmla="*/ 2147483646 h 10000"/>
                    <a:gd name="T30" fmla="*/ 2147483646 w 10000"/>
                    <a:gd name="T31" fmla="*/ 2147483646 h 10000"/>
                    <a:gd name="T32" fmla="*/ 2147483646 w 10000"/>
                    <a:gd name="T33" fmla="*/ 2147483646 h 10000"/>
                    <a:gd name="T34" fmla="*/ 2147483646 w 10000"/>
                    <a:gd name="T35" fmla="*/ 2147483646 h 10000"/>
                    <a:gd name="T36" fmla="*/ 2147483646 w 10000"/>
                    <a:gd name="T37" fmla="*/ 2147483646 h 10000"/>
                    <a:gd name="T38" fmla="*/ 2147483646 w 10000"/>
                    <a:gd name="T39" fmla="*/ 2147483646 h 10000"/>
                    <a:gd name="T40" fmla="*/ 2147483646 w 10000"/>
                    <a:gd name="T41" fmla="*/ 2147483646 h 100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0000" h="10000">
                      <a:moveTo>
                        <a:pt x="8952" y="4746"/>
                      </a:moveTo>
                      <a:cubicBezTo>
                        <a:pt x="8952" y="4746"/>
                        <a:pt x="9789" y="4438"/>
                        <a:pt x="9789" y="4036"/>
                      </a:cubicBezTo>
                      <a:cubicBezTo>
                        <a:pt x="10125" y="3229"/>
                        <a:pt x="10054" y="3000"/>
                        <a:pt x="9628" y="2328"/>
                      </a:cubicBezTo>
                      <a:cubicBezTo>
                        <a:pt x="9201" y="1655"/>
                        <a:pt x="8028" y="776"/>
                        <a:pt x="7229" y="0"/>
                      </a:cubicBezTo>
                      <a:cubicBezTo>
                        <a:pt x="6677" y="239"/>
                        <a:pt x="6358" y="529"/>
                        <a:pt x="5576" y="715"/>
                      </a:cubicBezTo>
                      <a:cubicBezTo>
                        <a:pt x="4794" y="901"/>
                        <a:pt x="3551" y="983"/>
                        <a:pt x="2539" y="1118"/>
                      </a:cubicBezTo>
                      <a:lnTo>
                        <a:pt x="2201" y="715"/>
                      </a:lnTo>
                      <a:lnTo>
                        <a:pt x="1188" y="2730"/>
                      </a:lnTo>
                      <a:cubicBezTo>
                        <a:pt x="963" y="3268"/>
                        <a:pt x="631" y="4031"/>
                        <a:pt x="513" y="4343"/>
                      </a:cubicBezTo>
                      <a:cubicBezTo>
                        <a:pt x="396" y="4654"/>
                        <a:pt x="496" y="4524"/>
                        <a:pt x="482" y="4603"/>
                      </a:cubicBezTo>
                      <a:cubicBezTo>
                        <a:pt x="467" y="4681"/>
                        <a:pt x="503" y="4723"/>
                        <a:pt x="422" y="4817"/>
                      </a:cubicBezTo>
                      <a:cubicBezTo>
                        <a:pt x="342" y="4911"/>
                        <a:pt x="-28" y="5153"/>
                        <a:pt x="2" y="5165"/>
                      </a:cubicBezTo>
                      <a:cubicBezTo>
                        <a:pt x="871" y="6361"/>
                        <a:pt x="1309" y="7628"/>
                        <a:pt x="1789" y="8230"/>
                      </a:cubicBezTo>
                      <a:cubicBezTo>
                        <a:pt x="2266" y="8832"/>
                        <a:pt x="2645" y="8558"/>
                        <a:pt x="2875" y="8776"/>
                      </a:cubicBezTo>
                      <a:cubicBezTo>
                        <a:pt x="3105" y="8994"/>
                        <a:pt x="2722" y="9336"/>
                        <a:pt x="3174" y="9539"/>
                      </a:cubicBezTo>
                      <a:cubicBezTo>
                        <a:pt x="3626" y="9742"/>
                        <a:pt x="4682" y="10053"/>
                        <a:pt x="5588" y="9993"/>
                      </a:cubicBezTo>
                      <a:cubicBezTo>
                        <a:pt x="6494" y="9933"/>
                        <a:pt x="8055" y="9717"/>
                        <a:pt x="8615" y="9179"/>
                      </a:cubicBezTo>
                      <a:cubicBezTo>
                        <a:pt x="9175" y="8641"/>
                        <a:pt x="8840" y="7567"/>
                        <a:pt x="8952" y="6761"/>
                      </a:cubicBezTo>
                      <a:lnTo>
                        <a:pt x="9628" y="6358"/>
                      </a:lnTo>
                      <a:cubicBezTo>
                        <a:pt x="9591" y="6168"/>
                        <a:pt x="9555" y="5977"/>
                        <a:pt x="9518" y="5787"/>
                      </a:cubicBezTo>
                      <a:cubicBezTo>
                        <a:pt x="9629" y="5384"/>
                        <a:pt x="8840" y="5149"/>
                        <a:pt x="8952" y="4746"/>
                      </a:cubicBezTo>
                      <a:close/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" name="Freeform 353"/>
                <p:cNvSpPr>
                  <a:spLocks/>
                </p:cNvSpPr>
                <p:nvPr/>
              </p:nvSpPr>
              <p:spPr bwMode="auto">
                <a:xfrm>
                  <a:off x="3361519" y="2385427"/>
                  <a:ext cx="132385" cy="68840"/>
                </a:xfrm>
                <a:custGeom>
                  <a:avLst/>
                  <a:gdLst>
                    <a:gd name="T0" fmla="*/ 2147483646 w 10569"/>
                    <a:gd name="T1" fmla="*/ 1784266055 h 10092"/>
                    <a:gd name="T2" fmla="*/ 2147483646 w 10569"/>
                    <a:gd name="T3" fmla="*/ 1003710399 h 10092"/>
                    <a:gd name="T4" fmla="*/ 2147483646 w 10569"/>
                    <a:gd name="T5" fmla="*/ 502000758 h 10092"/>
                    <a:gd name="T6" fmla="*/ 2147483646 w 10569"/>
                    <a:gd name="T7" fmla="*/ 0 h 10092"/>
                    <a:gd name="T8" fmla="*/ 2147483646 w 10569"/>
                    <a:gd name="T9" fmla="*/ 250834547 h 10092"/>
                    <a:gd name="T10" fmla="*/ 2147483646 w 10569"/>
                    <a:gd name="T11" fmla="*/ 0 h 10092"/>
                    <a:gd name="T12" fmla="*/ 2147483646 w 10569"/>
                    <a:gd name="T13" fmla="*/ 250834547 h 10092"/>
                    <a:gd name="T14" fmla="*/ 2147483646 w 10569"/>
                    <a:gd name="T15" fmla="*/ 502000758 h 10092"/>
                    <a:gd name="T16" fmla="*/ 2147483646 w 10569"/>
                    <a:gd name="T17" fmla="*/ 752875852 h 10092"/>
                    <a:gd name="T18" fmla="*/ 126895188 w 10569"/>
                    <a:gd name="T19" fmla="*/ 1003710399 h 10092"/>
                    <a:gd name="T20" fmla="*/ 2147483646 w 10569"/>
                    <a:gd name="T21" fmla="*/ 1342794782 h 10092"/>
                    <a:gd name="T22" fmla="*/ 2147483646 w 10569"/>
                    <a:gd name="T23" fmla="*/ 1800525632 h 10092"/>
                    <a:gd name="T24" fmla="*/ 2147483646 w 10569"/>
                    <a:gd name="T25" fmla="*/ 2147483646 h 10092"/>
                    <a:gd name="T26" fmla="*/ 2147483646 w 10569"/>
                    <a:gd name="T27" fmla="*/ 2147483646 h 10092"/>
                    <a:gd name="T28" fmla="*/ 2147483646 w 10569"/>
                    <a:gd name="T29" fmla="*/ 2147483646 h 10092"/>
                    <a:gd name="T30" fmla="*/ 2147483646 w 10569"/>
                    <a:gd name="T31" fmla="*/ 2147483646 h 10092"/>
                    <a:gd name="T32" fmla="*/ 2147483646 w 10569"/>
                    <a:gd name="T33" fmla="*/ 2147483646 h 10092"/>
                    <a:gd name="T34" fmla="*/ 2147483646 w 10569"/>
                    <a:gd name="T35" fmla="*/ 2147483646 h 10092"/>
                    <a:gd name="T36" fmla="*/ 2147483646 w 10569"/>
                    <a:gd name="T37" fmla="*/ 2147483646 h 10092"/>
                    <a:gd name="T38" fmla="*/ 2147483646 w 10569"/>
                    <a:gd name="T39" fmla="*/ 2147483646 h 10092"/>
                    <a:gd name="T40" fmla="*/ 2147483646 w 10569"/>
                    <a:gd name="T41" fmla="*/ 2147483646 h 10092"/>
                    <a:gd name="T42" fmla="*/ 2147483646 w 10569"/>
                    <a:gd name="T43" fmla="*/ 2147483646 h 10092"/>
                    <a:gd name="T44" fmla="*/ 2147483646 w 10569"/>
                    <a:gd name="T45" fmla="*/ 2147483646 h 10092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0569" h="10092">
                      <a:moveTo>
                        <a:pt x="10569" y="5925"/>
                      </a:moveTo>
                      <a:cubicBezTo>
                        <a:pt x="10249" y="5077"/>
                        <a:pt x="8682" y="4197"/>
                        <a:pt x="7738" y="3333"/>
                      </a:cubicBezTo>
                      <a:lnTo>
                        <a:pt x="5920" y="1667"/>
                      </a:lnTo>
                      <a:lnTo>
                        <a:pt x="4102" y="0"/>
                      </a:lnTo>
                      <a:lnTo>
                        <a:pt x="4102" y="833"/>
                      </a:lnTo>
                      <a:lnTo>
                        <a:pt x="3193" y="0"/>
                      </a:lnTo>
                      <a:lnTo>
                        <a:pt x="2738" y="833"/>
                      </a:lnTo>
                      <a:lnTo>
                        <a:pt x="1829" y="1667"/>
                      </a:lnTo>
                      <a:lnTo>
                        <a:pt x="920" y="2500"/>
                      </a:lnTo>
                      <a:cubicBezTo>
                        <a:pt x="617" y="2778"/>
                        <a:pt x="87" y="3007"/>
                        <a:pt x="11" y="3333"/>
                      </a:cubicBezTo>
                      <a:cubicBezTo>
                        <a:pt x="-65" y="3659"/>
                        <a:pt x="248" y="4018"/>
                        <a:pt x="466" y="4459"/>
                      </a:cubicBezTo>
                      <a:cubicBezTo>
                        <a:pt x="684" y="4900"/>
                        <a:pt x="1019" y="5333"/>
                        <a:pt x="1322" y="5979"/>
                      </a:cubicBezTo>
                      <a:cubicBezTo>
                        <a:pt x="1625" y="6625"/>
                        <a:pt x="2048" y="7802"/>
                        <a:pt x="2284" y="8333"/>
                      </a:cubicBezTo>
                      <a:cubicBezTo>
                        <a:pt x="2520" y="8864"/>
                        <a:pt x="2583" y="8874"/>
                        <a:pt x="2738" y="9167"/>
                      </a:cubicBezTo>
                      <a:cubicBezTo>
                        <a:pt x="2893" y="9460"/>
                        <a:pt x="3217" y="10092"/>
                        <a:pt x="3217" y="10092"/>
                      </a:cubicBezTo>
                      <a:cubicBezTo>
                        <a:pt x="4581" y="10092"/>
                        <a:pt x="4900" y="9994"/>
                        <a:pt x="4900" y="9994"/>
                      </a:cubicBezTo>
                      <a:cubicBezTo>
                        <a:pt x="4785" y="9440"/>
                        <a:pt x="5654" y="9714"/>
                        <a:pt x="5539" y="9160"/>
                      </a:cubicBezTo>
                      <a:cubicBezTo>
                        <a:pt x="5853" y="9260"/>
                        <a:pt x="6250" y="9364"/>
                        <a:pt x="6402" y="9410"/>
                      </a:cubicBezTo>
                      <a:cubicBezTo>
                        <a:pt x="6554" y="9456"/>
                        <a:pt x="6377" y="9434"/>
                        <a:pt x="6453" y="9434"/>
                      </a:cubicBezTo>
                      <a:cubicBezTo>
                        <a:pt x="6529" y="9434"/>
                        <a:pt x="6505" y="9504"/>
                        <a:pt x="6723" y="9605"/>
                      </a:cubicBezTo>
                      <a:cubicBezTo>
                        <a:pt x="6941" y="9707"/>
                        <a:pt x="7421" y="10085"/>
                        <a:pt x="7759" y="10043"/>
                      </a:cubicBezTo>
                      <a:cubicBezTo>
                        <a:pt x="8097" y="10001"/>
                        <a:pt x="8436" y="9626"/>
                        <a:pt x="8753" y="9355"/>
                      </a:cubicBezTo>
                      <a:cubicBezTo>
                        <a:pt x="9070" y="9084"/>
                        <a:pt x="8347" y="9964"/>
                        <a:pt x="10391" y="9757"/>
                      </a:cubicBezTo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" name="Freeform 354"/>
                <p:cNvSpPr>
                  <a:spLocks/>
                </p:cNvSpPr>
                <p:nvPr/>
              </p:nvSpPr>
              <p:spPr bwMode="auto">
                <a:xfrm>
                  <a:off x="3455503" y="2456915"/>
                  <a:ext cx="115175" cy="79431"/>
                </a:xfrm>
                <a:custGeom>
                  <a:avLst/>
                  <a:gdLst>
                    <a:gd name="T0" fmla="*/ 2147483646 w 9980"/>
                    <a:gd name="T1" fmla="*/ 0 h 10000"/>
                    <a:gd name="T2" fmla="*/ 2147483646 w 9980"/>
                    <a:gd name="T3" fmla="*/ 1146309471 h 10000"/>
                    <a:gd name="T4" fmla="*/ 2147483646 w 9980"/>
                    <a:gd name="T5" fmla="*/ 1665489132 h 10000"/>
                    <a:gd name="T6" fmla="*/ 2147483646 w 9980"/>
                    <a:gd name="T7" fmla="*/ 2147483646 h 10000"/>
                    <a:gd name="T8" fmla="*/ 2147483646 w 9980"/>
                    <a:gd name="T9" fmla="*/ 1996026625 h 10000"/>
                    <a:gd name="T10" fmla="*/ 2147483646 w 9980"/>
                    <a:gd name="T11" fmla="*/ 1665489132 h 10000"/>
                    <a:gd name="T12" fmla="*/ 2147483646 w 9980"/>
                    <a:gd name="T13" fmla="*/ 2147483646 h 10000"/>
                    <a:gd name="T14" fmla="*/ 579158307 w 9980"/>
                    <a:gd name="T15" fmla="*/ 2147483646 h 10000"/>
                    <a:gd name="T16" fmla="*/ 155334902 w 9980"/>
                    <a:gd name="T17" fmla="*/ 2147483646 h 10000"/>
                    <a:gd name="T18" fmla="*/ 2147483646 w 9980"/>
                    <a:gd name="T19" fmla="*/ 2147483646 h 10000"/>
                    <a:gd name="T20" fmla="*/ 2147483646 w 9980"/>
                    <a:gd name="T21" fmla="*/ 2147483646 h 10000"/>
                    <a:gd name="T22" fmla="*/ 2147483646 w 9980"/>
                    <a:gd name="T23" fmla="*/ 2147483646 h 10000"/>
                    <a:gd name="T24" fmla="*/ 2147483646 w 9980"/>
                    <a:gd name="T25" fmla="*/ 2147483646 h 10000"/>
                    <a:gd name="T26" fmla="*/ 2147483646 w 9980"/>
                    <a:gd name="T27" fmla="*/ 2147483646 h 10000"/>
                    <a:gd name="T28" fmla="*/ 2147483646 w 9980"/>
                    <a:gd name="T29" fmla="*/ 2147483646 h 10000"/>
                    <a:gd name="T30" fmla="*/ 2147483646 w 9980"/>
                    <a:gd name="T31" fmla="*/ 2147483646 h 10000"/>
                    <a:gd name="T32" fmla="*/ 2147483646 w 9980"/>
                    <a:gd name="T33" fmla="*/ 2147483646 h 10000"/>
                    <a:gd name="T34" fmla="*/ 2147483646 w 9980"/>
                    <a:gd name="T35" fmla="*/ 1146309471 h 10000"/>
                    <a:gd name="T36" fmla="*/ 2147483646 w 9980"/>
                    <a:gd name="T37" fmla="*/ 94320627 h 10000"/>
                    <a:gd name="T38" fmla="*/ 2147483646 w 9980"/>
                    <a:gd name="T39" fmla="*/ 250572289 h 10000"/>
                    <a:gd name="T40" fmla="*/ 2147483646 w 9980"/>
                    <a:gd name="T41" fmla="*/ 0 h 100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9980" h="10000">
                      <a:moveTo>
                        <a:pt x="7338" y="0"/>
                      </a:moveTo>
                      <a:cubicBezTo>
                        <a:pt x="6885" y="506"/>
                        <a:pt x="6535" y="1151"/>
                        <a:pt x="5980" y="1519"/>
                      </a:cubicBezTo>
                      <a:cubicBezTo>
                        <a:pt x="5426" y="1887"/>
                        <a:pt x="4670" y="1978"/>
                        <a:pt x="4015" y="2207"/>
                      </a:cubicBezTo>
                      <a:cubicBezTo>
                        <a:pt x="2540" y="2895"/>
                        <a:pt x="2950" y="2822"/>
                        <a:pt x="2540" y="2895"/>
                      </a:cubicBezTo>
                      <a:cubicBezTo>
                        <a:pt x="2130" y="2968"/>
                        <a:pt x="1557" y="2645"/>
                        <a:pt x="1557" y="2645"/>
                      </a:cubicBezTo>
                      <a:cubicBezTo>
                        <a:pt x="1066" y="1958"/>
                        <a:pt x="1230" y="2051"/>
                        <a:pt x="1066" y="2207"/>
                      </a:cubicBezTo>
                      <a:cubicBezTo>
                        <a:pt x="902" y="2363"/>
                        <a:pt x="574" y="3582"/>
                        <a:pt x="574" y="3582"/>
                      </a:cubicBezTo>
                      <a:cubicBezTo>
                        <a:pt x="409" y="4270"/>
                        <a:pt x="174" y="5254"/>
                        <a:pt x="82" y="5646"/>
                      </a:cubicBezTo>
                      <a:cubicBezTo>
                        <a:pt x="-10" y="6038"/>
                        <a:pt x="-16" y="5749"/>
                        <a:pt x="22" y="5937"/>
                      </a:cubicBezTo>
                      <a:cubicBezTo>
                        <a:pt x="60" y="6125"/>
                        <a:pt x="42" y="6197"/>
                        <a:pt x="312" y="6773"/>
                      </a:cubicBezTo>
                      <a:cubicBezTo>
                        <a:pt x="583" y="7349"/>
                        <a:pt x="1094" y="8858"/>
                        <a:pt x="1644" y="9396"/>
                      </a:cubicBezTo>
                      <a:cubicBezTo>
                        <a:pt x="2194" y="9934"/>
                        <a:pt x="3153" y="9997"/>
                        <a:pt x="3610" y="10000"/>
                      </a:cubicBezTo>
                      <a:cubicBezTo>
                        <a:pt x="4068" y="10003"/>
                        <a:pt x="3989" y="9657"/>
                        <a:pt x="4389" y="9418"/>
                      </a:cubicBezTo>
                      <a:cubicBezTo>
                        <a:pt x="4788" y="9179"/>
                        <a:pt x="5720" y="8707"/>
                        <a:pt x="6009" y="8564"/>
                      </a:cubicBezTo>
                      <a:cubicBezTo>
                        <a:pt x="6298" y="8421"/>
                        <a:pt x="5883" y="8706"/>
                        <a:pt x="6124" y="8564"/>
                      </a:cubicBezTo>
                      <a:cubicBezTo>
                        <a:pt x="6364" y="8422"/>
                        <a:pt x="7069" y="8310"/>
                        <a:pt x="7455" y="7709"/>
                      </a:cubicBezTo>
                      <a:cubicBezTo>
                        <a:pt x="7841" y="7109"/>
                        <a:pt x="8111" y="5875"/>
                        <a:pt x="8438" y="4958"/>
                      </a:cubicBezTo>
                      <a:cubicBezTo>
                        <a:pt x="8929" y="3812"/>
                        <a:pt x="9701" y="2324"/>
                        <a:pt x="9913" y="1519"/>
                      </a:cubicBezTo>
                      <a:cubicBezTo>
                        <a:pt x="10125" y="713"/>
                        <a:pt x="9778" y="589"/>
                        <a:pt x="9710" y="125"/>
                      </a:cubicBezTo>
                      <a:lnTo>
                        <a:pt x="9128" y="332"/>
                      </a:lnTo>
                      <a:lnTo>
                        <a:pt x="7338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8" name="Freeform 355"/>
                <p:cNvSpPr>
                  <a:spLocks/>
                </p:cNvSpPr>
                <p:nvPr/>
              </p:nvSpPr>
              <p:spPr bwMode="auto">
                <a:xfrm>
                  <a:off x="3459470" y="2423833"/>
                  <a:ext cx="111203" cy="58249"/>
                </a:xfrm>
                <a:custGeom>
                  <a:avLst/>
                  <a:gdLst>
                    <a:gd name="T0" fmla="*/ 2147483646 w 10000"/>
                    <a:gd name="T1" fmla="*/ 85299240 h 9595"/>
                    <a:gd name="T2" fmla="*/ 2147483646 w 10000"/>
                    <a:gd name="T3" fmla="*/ 13576773 h 9595"/>
                    <a:gd name="T4" fmla="*/ 2147483646 w 10000"/>
                    <a:gd name="T5" fmla="*/ 14455609 h 9595"/>
                    <a:gd name="T6" fmla="*/ 2147483646 w 10000"/>
                    <a:gd name="T7" fmla="*/ 85299240 h 9595"/>
                    <a:gd name="T8" fmla="*/ 2147483646 w 10000"/>
                    <a:gd name="T9" fmla="*/ 409818380 h 9595"/>
                    <a:gd name="T10" fmla="*/ 0 w 10000"/>
                    <a:gd name="T11" fmla="*/ 734500748 h 9595"/>
                    <a:gd name="T12" fmla="*/ 2147483646 w 10000"/>
                    <a:gd name="T13" fmla="*/ 1059017558 h 9595"/>
                    <a:gd name="T14" fmla="*/ 2147483646 w 10000"/>
                    <a:gd name="T15" fmla="*/ 1253991381 h 9595"/>
                    <a:gd name="T16" fmla="*/ 2147483646 w 10000"/>
                    <a:gd name="T17" fmla="*/ 1401365760 h 9595"/>
                    <a:gd name="T18" fmla="*/ 2147483646 w 10000"/>
                    <a:gd name="T19" fmla="*/ 1206535080 h 9595"/>
                    <a:gd name="T20" fmla="*/ 2147483646 w 10000"/>
                    <a:gd name="T21" fmla="*/ 1117738892 h 9595"/>
                    <a:gd name="T22" fmla="*/ 2147483646 w 10000"/>
                    <a:gd name="T23" fmla="*/ 800069697 h 9595"/>
                    <a:gd name="T24" fmla="*/ 2147483646 w 10000"/>
                    <a:gd name="T25" fmla="*/ 865641717 h 9595"/>
                    <a:gd name="T26" fmla="*/ 2147483646 w 10000"/>
                    <a:gd name="T27" fmla="*/ 726322096 h 9595"/>
                    <a:gd name="T28" fmla="*/ 2147483646 w 10000"/>
                    <a:gd name="T29" fmla="*/ 572221676 h 9595"/>
                    <a:gd name="T30" fmla="*/ 2147483646 w 10000"/>
                    <a:gd name="T31" fmla="*/ 314602478 h 9595"/>
                    <a:gd name="T32" fmla="*/ 2147483646 w 10000"/>
                    <a:gd name="T33" fmla="*/ 177307990 h 9595"/>
                    <a:gd name="T34" fmla="*/ 2147483646 w 10000"/>
                    <a:gd name="T35" fmla="*/ 85299240 h 9595"/>
                    <a:gd name="T36" fmla="*/ 2147483646 w 10000"/>
                    <a:gd name="T37" fmla="*/ 85299240 h 959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0000" h="9595">
                      <a:moveTo>
                        <a:pt x="6210" y="584"/>
                      </a:moveTo>
                      <a:cubicBezTo>
                        <a:pt x="5554" y="325"/>
                        <a:pt x="5389" y="258"/>
                        <a:pt x="5013" y="93"/>
                      </a:cubicBezTo>
                      <a:cubicBezTo>
                        <a:pt x="4637" y="-72"/>
                        <a:pt x="4318" y="17"/>
                        <a:pt x="3953" y="99"/>
                      </a:cubicBezTo>
                      <a:lnTo>
                        <a:pt x="2823" y="584"/>
                      </a:lnTo>
                      <a:lnTo>
                        <a:pt x="2259" y="2806"/>
                      </a:lnTo>
                      <a:lnTo>
                        <a:pt x="0" y="5029"/>
                      </a:lnTo>
                      <a:lnTo>
                        <a:pt x="565" y="7251"/>
                      </a:lnTo>
                      <a:lnTo>
                        <a:pt x="979" y="8586"/>
                      </a:lnTo>
                      <a:lnTo>
                        <a:pt x="2018" y="9595"/>
                      </a:lnTo>
                      <a:lnTo>
                        <a:pt x="4432" y="8261"/>
                      </a:lnTo>
                      <a:lnTo>
                        <a:pt x="6240" y="7653"/>
                      </a:lnTo>
                      <a:lnTo>
                        <a:pt x="7130" y="5478"/>
                      </a:lnTo>
                      <a:lnTo>
                        <a:pt x="9214" y="5927"/>
                      </a:lnTo>
                      <a:lnTo>
                        <a:pt x="9803" y="4973"/>
                      </a:lnTo>
                      <a:cubicBezTo>
                        <a:pt x="9735" y="4622"/>
                        <a:pt x="9905" y="4270"/>
                        <a:pt x="9837" y="3918"/>
                      </a:cubicBezTo>
                      <a:cubicBezTo>
                        <a:pt x="9758" y="2807"/>
                        <a:pt x="10067" y="3265"/>
                        <a:pt x="9987" y="2154"/>
                      </a:cubicBezTo>
                      <a:cubicBezTo>
                        <a:pt x="9527" y="1653"/>
                        <a:pt x="9037" y="1714"/>
                        <a:pt x="8578" y="1214"/>
                      </a:cubicBezTo>
                      <a:cubicBezTo>
                        <a:pt x="8542" y="1004"/>
                        <a:pt x="8505" y="794"/>
                        <a:pt x="8469" y="584"/>
                      </a:cubicBezTo>
                      <a:lnTo>
                        <a:pt x="6210" y="584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" name="Freeform 356"/>
                <p:cNvSpPr>
                  <a:spLocks/>
                </p:cNvSpPr>
                <p:nvPr/>
              </p:nvSpPr>
              <p:spPr bwMode="auto">
                <a:xfrm>
                  <a:off x="3583893" y="2574752"/>
                  <a:ext cx="152242" cy="117823"/>
                </a:xfrm>
                <a:custGeom>
                  <a:avLst/>
                  <a:gdLst>
                    <a:gd name="T0" fmla="*/ 2147483646 w 10000"/>
                    <a:gd name="T1" fmla="*/ 2147483646 h 10000"/>
                    <a:gd name="T2" fmla="*/ 2147483646 w 10000"/>
                    <a:gd name="T3" fmla="*/ 2147483646 h 10000"/>
                    <a:gd name="T4" fmla="*/ 0 w 10000"/>
                    <a:gd name="T5" fmla="*/ 0 h 10000"/>
                    <a:gd name="T6" fmla="*/ 0 w 10000"/>
                    <a:gd name="T7" fmla="*/ 2147483646 h 10000"/>
                    <a:gd name="T8" fmla="*/ 2147483646 w 10000"/>
                    <a:gd name="T9" fmla="*/ 2147483646 h 10000"/>
                    <a:gd name="T10" fmla="*/ 2147483646 w 10000"/>
                    <a:gd name="T11" fmla="*/ 2147483646 h 10000"/>
                    <a:gd name="T12" fmla="*/ 2147483646 w 10000"/>
                    <a:gd name="T13" fmla="*/ 2147483646 h 10000"/>
                    <a:gd name="T14" fmla="*/ 2147483646 w 10000"/>
                    <a:gd name="T15" fmla="*/ 2147483646 h 10000"/>
                    <a:gd name="T16" fmla="*/ 2147483646 w 10000"/>
                    <a:gd name="T17" fmla="*/ 2147483646 h 10000"/>
                    <a:gd name="T18" fmla="*/ 2147483646 w 10000"/>
                    <a:gd name="T19" fmla="*/ 2147483646 h 10000"/>
                    <a:gd name="T20" fmla="*/ 2147483646 w 10000"/>
                    <a:gd name="T21" fmla="*/ 2147483646 h 10000"/>
                    <a:gd name="T22" fmla="*/ 2147483646 w 10000"/>
                    <a:gd name="T23" fmla="*/ 2147483646 h 10000"/>
                    <a:gd name="T24" fmla="*/ 2147483646 w 10000"/>
                    <a:gd name="T25" fmla="*/ 2147483646 h 10000"/>
                    <a:gd name="T26" fmla="*/ 2147483646 w 10000"/>
                    <a:gd name="T27" fmla="*/ 2147483646 h 10000"/>
                    <a:gd name="T28" fmla="*/ 2147483646 w 10000"/>
                    <a:gd name="T29" fmla="*/ 2147483646 h 10000"/>
                    <a:gd name="T30" fmla="*/ 2147483646 w 10000"/>
                    <a:gd name="T31" fmla="*/ 2147483646 h 10000"/>
                    <a:gd name="T32" fmla="*/ 2147483646 w 10000"/>
                    <a:gd name="T33" fmla="*/ 2147483646 h 10000"/>
                    <a:gd name="T34" fmla="*/ 2147483646 w 10000"/>
                    <a:gd name="T35" fmla="*/ 2147483646 h 10000"/>
                    <a:gd name="T36" fmla="*/ 2147483646 w 10000"/>
                    <a:gd name="T37" fmla="*/ 2147483646 h 10000"/>
                    <a:gd name="T38" fmla="*/ 2147483646 w 10000"/>
                    <a:gd name="T39" fmla="*/ 2147483646 h 10000"/>
                    <a:gd name="T40" fmla="*/ 2147483646 w 10000"/>
                    <a:gd name="T41" fmla="*/ 2147483646 h 10000"/>
                    <a:gd name="T42" fmla="*/ 2147483646 w 10000"/>
                    <a:gd name="T43" fmla="*/ 2147483646 h 10000"/>
                    <a:gd name="T44" fmla="*/ 2147483646 w 10000"/>
                    <a:gd name="T45" fmla="*/ 0 h 10000"/>
                    <a:gd name="T46" fmla="*/ 2147483646 w 10000"/>
                    <a:gd name="T47" fmla="*/ 2147483646 h 1000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0000" h="10000">
                      <a:moveTo>
                        <a:pt x="3636" y="522"/>
                      </a:moveTo>
                      <a:lnTo>
                        <a:pt x="909" y="522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455" y="2609"/>
                      </a:lnTo>
                      <a:cubicBezTo>
                        <a:pt x="530" y="3171"/>
                        <a:pt x="604" y="3733"/>
                        <a:pt x="679" y="4295"/>
                      </a:cubicBezTo>
                      <a:cubicBezTo>
                        <a:pt x="604" y="4631"/>
                        <a:pt x="530" y="4968"/>
                        <a:pt x="455" y="5304"/>
                      </a:cubicBezTo>
                      <a:lnTo>
                        <a:pt x="909" y="6348"/>
                      </a:lnTo>
                      <a:lnTo>
                        <a:pt x="1598" y="7682"/>
                      </a:lnTo>
                      <a:cubicBezTo>
                        <a:pt x="2779" y="7328"/>
                        <a:pt x="2976" y="7157"/>
                        <a:pt x="4110" y="6712"/>
                      </a:cubicBezTo>
                      <a:lnTo>
                        <a:pt x="4448" y="7069"/>
                      </a:lnTo>
                      <a:lnTo>
                        <a:pt x="5010" y="7076"/>
                      </a:lnTo>
                      <a:cubicBezTo>
                        <a:pt x="5007" y="7181"/>
                        <a:pt x="5003" y="7286"/>
                        <a:pt x="5000" y="7391"/>
                      </a:cubicBezTo>
                      <a:lnTo>
                        <a:pt x="4545" y="7913"/>
                      </a:lnTo>
                      <a:lnTo>
                        <a:pt x="5000" y="10000"/>
                      </a:lnTo>
                      <a:lnTo>
                        <a:pt x="6818" y="8435"/>
                      </a:lnTo>
                      <a:lnTo>
                        <a:pt x="8636" y="8435"/>
                      </a:lnTo>
                      <a:lnTo>
                        <a:pt x="9545" y="6870"/>
                      </a:lnTo>
                      <a:lnTo>
                        <a:pt x="10000" y="6870"/>
                      </a:lnTo>
                      <a:lnTo>
                        <a:pt x="7273" y="5826"/>
                      </a:lnTo>
                      <a:cubicBezTo>
                        <a:pt x="7121" y="4927"/>
                        <a:pt x="6970" y="4029"/>
                        <a:pt x="6818" y="3130"/>
                      </a:cubicBezTo>
                      <a:lnTo>
                        <a:pt x="8636" y="1043"/>
                      </a:lnTo>
                      <a:lnTo>
                        <a:pt x="5909" y="0"/>
                      </a:lnTo>
                      <a:lnTo>
                        <a:pt x="3636" y="522"/>
                      </a:lnTo>
                      <a:close/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0" name="Freeform 361"/>
                <p:cNvSpPr>
                  <a:spLocks/>
                </p:cNvSpPr>
                <p:nvPr/>
              </p:nvSpPr>
              <p:spPr bwMode="auto">
                <a:xfrm>
                  <a:off x="3244996" y="2479420"/>
                  <a:ext cx="95317" cy="54278"/>
                </a:xfrm>
                <a:custGeom>
                  <a:avLst/>
                  <a:gdLst>
                    <a:gd name="T0" fmla="*/ 2147483646 w 10000"/>
                    <a:gd name="T1" fmla="*/ 117523815 h 11466"/>
                    <a:gd name="T2" fmla="*/ 2147483646 w 10000"/>
                    <a:gd name="T3" fmla="*/ 75272047 h 11466"/>
                    <a:gd name="T4" fmla="*/ 2147483646 w 10000"/>
                    <a:gd name="T5" fmla="*/ 33020432 h 11466"/>
                    <a:gd name="T6" fmla="*/ 2147483646 w 10000"/>
                    <a:gd name="T7" fmla="*/ 65841468 h 11466"/>
                    <a:gd name="T8" fmla="*/ 2147483646 w 10000"/>
                    <a:gd name="T9" fmla="*/ 0 h 11466"/>
                    <a:gd name="T10" fmla="*/ 2147483646 w 10000"/>
                    <a:gd name="T11" fmla="*/ 63477200 h 11466"/>
                    <a:gd name="T12" fmla="*/ 0 w 10000"/>
                    <a:gd name="T13" fmla="*/ 202027038 h 11466"/>
                    <a:gd name="T14" fmla="*/ 0 w 10000"/>
                    <a:gd name="T15" fmla="*/ 286524040 h 11466"/>
                    <a:gd name="T16" fmla="*/ 2147483646 w 10000"/>
                    <a:gd name="T17" fmla="*/ 286524040 h 11466"/>
                    <a:gd name="T18" fmla="*/ 2147483646 w 10000"/>
                    <a:gd name="T19" fmla="*/ 387555188 h 11466"/>
                    <a:gd name="T20" fmla="*/ 2147483646 w 10000"/>
                    <a:gd name="T21" fmla="*/ 371027429 h 11466"/>
                    <a:gd name="T22" fmla="*/ 2147483646 w 10000"/>
                    <a:gd name="T23" fmla="*/ 305386266 h 11466"/>
                    <a:gd name="T24" fmla="*/ 2147483646 w 10000"/>
                    <a:gd name="T25" fmla="*/ 342940248 h 11466"/>
                    <a:gd name="T26" fmla="*/ 2147483646 w 10000"/>
                    <a:gd name="T27" fmla="*/ 286524040 h 11466"/>
                    <a:gd name="T28" fmla="*/ 2147483646 w 10000"/>
                    <a:gd name="T29" fmla="*/ 244272431 h 11466"/>
                    <a:gd name="T30" fmla="*/ 2147483646 w 10000"/>
                    <a:gd name="T31" fmla="*/ 244272431 h 11466"/>
                    <a:gd name="T32" fmla="*/ 2147483646 w 10000"/>
                    <a:gd name="T33" fmla="*/ 202027038 h 11466"/>
                    <a:gd name="T34" fmla="*/ 2147483646 w 10000"/>
                    <a:gd name="T35" fmla="*/ 117523815 h 1146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0000" h="11466">
                      <a:moveTo>
                        <a:pt x="7857" y="3477"/>
                      </a:moveTo>
                      <a:lnTo>
                        <a:pt x="7143" y="2227"/>
                      </a:lnTo>
                      <a:lnTo>
                        <a:pt x="5714" y="977"/>
                      </a:lnTo>
                      <a:lnTo>
                        <a:pt x="3641" y="1948"/>
                      </a:lnTo>
                      <a:cubicBezTo>
                        <a:pt x="3532" y="1206"/>
                        <a:pt x="3354" y="742"/>
                        <a:pt x="3245" y="0"/>
                      </a:cubicBezTo>
                      <a:lnTo>
                        <a:pt x="2143" y="1878"/>
                      </a:lnTo>
                      <a:lnTo>
                        <a:pt x="0" y="5977"/>
                      </a:lnTo>
                      <a:lnTo>
                        <a:pt x="0" y="8477"/>
                      </a:lnTo>
                      <a:lnTo>
                        <a:pt x="1429" y="8477"/>
                      </a:lnTo>
                      <a:lnTo>
                        <a:pt x="2108" y="11466"/>
                      </a:lnTo>
                      <a:lnTo>
                        <a:pt x="2857" y="10977"/>
                      </a:lnTo>
                      <a:lnTo>
                        <a:pt x="4436" y="9035"/>
                      </a:lnTo>
                      <a:lnTo>
                        <a:pt x="5256" y="10146"/>
                      </a:lnTo>
                      <a:lnTo>
                        <a:pt x="7857" y="8477"/>
                      </a:lnTo>
                      <a:lnTo>
                        <a:pt x="9286" y="7227"/>
                      </a:lnTo>
                      <a:lnTo>
                        <a:pt x="10000" y="7227"/>
                      </a:lnTo>
                      <a:lnTo>
                        <a:pt x="9286" y="5977"/>
                      </a:lnTo>
                      <a:lnTo>
                        <a:pt x="7857" y="3477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1" name="Freeform 363"/>
                <p:cNvSpPr>
                  <a:spLocks/>
                </p:cNvSpPr>
                <p:nvPr/>
              </p:nvSpPr>
              <p:spPr bwMode="auto">
                <a:xfrm>
                  <a:off x="3197345" y="2357641"/>
                  <a:ext cx="59573" cy="62221"/>
                </a:xfrm>
                <a:custGeom>
                  <a:avLst/>
                  <a:gdLst>
                    <a:gd name="T0" fmla="*/ 306118187 w 10056"/>
                    <a:gd name="T1" fmla="*/ 789654352 h 10000"/>
                    <a:gd name="T2" fmla="*/ 429904577 w 10056"/>
                    <a:gd name="T3" fmla="*/ 1105629969 h 10000"/>
                    <a:gd name="T4" fmla="*/ 677586608 w 10056"/>
                    <a:gd name="T5" fmla="*/ 1263521769 h 10000"/>
                    <a:gd name="T6" fmla="*/ 903376652 w 10056"/>
                    <a:gd name="T7" fmla="*/ 1467713300 h 10000"/>
                    <a:gd name="T8" fmla="*/ 1135951392 w 10056"/>
                    <a:gd name="T9" fmla="*/ 1727539702 h 10000"/>
                    <a:gd name="T10" fmla="*/ 1281375230 w 10056"/>
                    <a:gd name="T11" fmla="*/ 1300499113 h 10000"/>
                    <a:gd name="T12" fmla="*/ 1195148611 w 10056"/>
                    <a:gd name="T13" fmla="*/ 984526451 h 10000"/>
                    <a:gd name="T14" fmla="*/ 1288557149 w 10056"/>
                    <a:gd name="T15" fmla="*/ 566991022 h 10000"/>
                    <a:gd name="T16" fmla="*/ 1106984257 w 10056"/>
                    <a:gd name="T17" fmla="*/ 409071324 h 10000"/>
                    <a:gd name="T18" fmla="*/ 925159339 w 10056"/>
                    <a:gd name="T19" fmla="*/ 315789890 h 10000"/>
                    <a:gd name="T20" fmla="*/ 677586608 w 10056"/>
                    <a:gd name="T21" fmla="*/ 157894755 h 10000"/>
                    <a:gd name="T22" fmla="*/ 429904577 w 10056"/>
                    <a:gd name="T23" fmla="*/ 157894755 h 10000"/>
                    <a:gd name="T24" fmla="*/ 306118187 w 10056"/>
                    <a:gd name="T25" fmla="*/ 0 h 10000"/>
                    <a:gd name="T26" fmla="*/ 58563422 w 10056"/>
                    <a:gd name="T27" fmla="*/ 157894755 h 10000"/>
                    <a:gd name="T28" fmla="*/ 0 w 10056"/>
                    <a:gd name="T29" fmla="*/ 167744178 h 10000"/>
                    <a:gd name="T30" fmla="*/ 116604471 w 10056"/>
                    <a:gd name="T31" fmla="*/ 594785155 h 10000"/>
                    <a:gd name="T32" fmla="*/ 306118187 w 10056"/>
                    <a:gd name="T33" fmla="*/ 789654352 h 1000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0056" h="10000">
                      <a:moveTo>
                        <a:pt x="2389" y="4571"/>
                      </a:moveTo>
                      <a:lnTo>
                        <a:pt x="3355" y="6400"/>
                      </a:lnTo>
                      <a:lnTo>
                        <a:pt x="5288" y="7314"/>
                      </a:lnTo>
                      <a:lnTo>
                        <a:pt x="7050" y="8496"/>
                      </a:lnTo>
                      <a:lnTo>
                        <a:pt x="8865" y="10000"/>
                      </a:lnTo>
                      <a:cubicBezTo>
                        <a:pt x="8961" y="9105"/>
                        <a:pt x="9904" y="8423"/>
                        <a:pt x="10000" y="7528"/>
                      </a:cubicBezTo>
                      <a:lnTo>
                        <a:pt x="9327" y="5699"/>
                      </a:lnTo>
                      <a:cubicBezTo>
                        <a:pt x="9382" y="4965"/>
                        <a:pt x="10001" y="4016"/>
                        <a:pt x="10056" y="3282"/>
                      </a:cubicBezTo>
                      <a:lnTo>
                        <a:pt x="8639" y="2368"/>
                      </a:lnTo>
                      <a:lnTo>
                        <a:pt x="7220" y="1828"/>
                      </a:lnTo>
                      <a:lnTo>
                        <a:pt x="5288" y="914"/>
                      </a:lnTo>
                      <a:lnTo>
                        <a:pt x="3355" y="914"/>
                      </a:lnTo>
                      <a:lnTo>
                        <a:pt x="2389" y="0"/>
                      </a:lnTo>
                      <a:lnTo>
                        <a:pt x="457" y="914"/>
                      </a:lnTo>
                      <a:lnTo>
                        <a:pt x="0" y="971"/>
                      </a:lnTo>
                      <a:cubicBezTo>
                        <a:pt x="152" y="1866"/>
                        <a:pt x="757" y="2548"/>
                        <a:pt x="910" y="3443"/>
                      </a:cubicBezTo>
                      <a:lnTo>
                        <a:pt x="2389" y="4571"/>
                      </a:lnTo>
                      <a:close/>
                    </a:path>
                  </a:pathLst>
                </a:custGeom>
                <a:solidFill>
                  <a:srgbClr val="006A3B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2" name="Freeform 252"/>
                <p:cNvSpPr>
                  <a:spLocks/>
                </p:cNvSpPr>
                <p:nvPr/>
              </p:nvSpPr>
              <p:spPr bwMode="auto">
                <a:xfrm rot="21133526">
                  <a:off x="3390644" y="2504588"/>
                  <a:ext cx="74135" cy="39715"/>
                </a:xfrm>
                <a:custGeom>
                  <a:avLst/>
                  <a:gdLst>
                    <a:gd name="T0" fmla="*/ 0 w 1912593"/>
                    <a:gd name="T1" fmla="*/ 0 h 1229193"/>
                    <a:gd name="T2" fmla="*/ 0 w 1912593"/>
                    <a:gd name="T3" fmla="*/ 0 h 1229193"/>
                    <a:gd name="T4" fmla="*/ 0 w 1912593"/>
                    <a:gd name="T5" fmla="*/ 0 h 1229193"/>
                    <a:gd name="T6" fmla="*/ 0 w 1912593"/>
                    <a:gd name="T7" fmla="*/ 0 h 1229193"/>
                    <a:gd name="T8" fmla="*/ 0 w 1912593"/>
                    <a:gd name="T9" fmla="*/ 0 h 1229193"/>
                    <a:gd name="T10" fmla="*/ 0 w 1912593"/>
                    <a:gd name="T11" fmla="*/ 0 h 1229193"/>
                    <a:gd name="T12" fmla="*/ 0 w 1912593"/>
                    <a:gd name="T13" fmla="*/ 0 h 1229193"/>
                    <a:gd name="T14" fmla="*/ 0 w 1912593"/>
                    <a:gd name="T15" fmla="*/ 0 h 1229193"/>
                    <a:gd name="T16" fmla="*/ 0 w 1912593"/>
                    <a:gd name="T17" fmla="*/ 0 h 122919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912593" h="1229193">
                      <a:moveTo>
                        <a:pt x="0" y="233280"/>
                      </a:moveTo>
                      <a:lnTo>
                        <a:pt x="83793" y="1154242"/>
                      </a:lnTo>
                      <a:lnTo>
                        <a:pt x="1103124" y="1229193"/>
                      </a:lnTo>
                      <a:lnTo>
                        <a:pt x="1912593" y="314793"/>
                      </a:lnTo>
                      <a:lnTo>
                        <a:pt x="1792672" y="0"/>
                      </a:lnTo>
                      <a:lnTo>
                        <a:pt x="1124055" y="252554"/>
                      </a:lnTo>
                      <a:cubicBezTo>
                        <a:pt x="892871" y="224853"/>
                        <a:pt x="379360" y="273001"/>
                        <a:pt x="148176" y="245300"/>
                      </a:cubicBezTo>
                      <a:lnTo>
                        <a:pt x="128763" y="242675"/>
                      </a:lnTo>
                      <a:lnTo>
                        <a:pt x="0" y="23328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" name="Freeform 253"/>
                <p:cNvSpPr>
                  <a:spLocks/>
                </p:cNvSpPr>
                <p:nvPr/>
              </p:nvSpPr>
              <p:spPr bwMode="auto">
                <a:xfrm>
                  <a:off x="3394582" y="2512514"/>
                  <a:ext cx="119146" cy="124442"/>
                </a:xfrm>
                <a:custGeom>
                  <a:avLst/>
                  <a:gdLst>
                    <a:gd name="T0" fmla="*/ 0 w 3644175"/>
                    <a:gd name="T1" fmla="*/ 0 h 3780713"/>
                    <a:gd name="T2" fmla="*/ 0 w 3644175"/>
                    <a:gd name="T3" fmla="*/ 0 h 3780713"/>
                    <a:gd name="T4" fmla="*/ 0 w 3644175"/>
                    <a:gd name="T5" fmla="*/ 0 h 3780713"/>
                    <a:gd name="T6" fmla="*/ 0 w 3644175"/>
                    <a:gd name="T7" fmla="*/ 0 h 3780713"/>
                    <a:gd name="T8" fmla="*/ 0 w 3644175"/>
                    <a:gd name="T9" fmla="*/ 0 h 3780713"/>
                    <a:gd name="T10" fmla="*/ 0 w 3644175"/>
                    <a:gd name="T11" fmla="*/ 0 h 3780713"/>
                    <a:gd name="T12" fmla="*/ 0 w 3644175"/>
                    <a:gd name="T13" fmla="*/ 0 h 3780713"/>
                    <a:gd name="T14" fmla="*/ 0 w 3644175"/>
                    <a:gd name="T15" fmla="*/ 0 h 3780713"/>
                    <a:gd name="T16" fmla="*/ 0 w 3644175"/>
                    <a:gd name="T17" fmla="*/ 0 h 3780713"/>
                    <a:gd name="T18" fmla="*/ 0 w 3644175"/>
                    <a:gd name="T19" fmla="*/ 0 h 3780713"/>
                    <a:gd name="T20" fmla="*/ 0 w 3644175"/>
                    <a:gd name="T21" fmla="*/ 0 h 3780713"/>
                    <a:gd name="T22" fmla="*/ 0 w 3644175"/>
                    <a:gd name="T23" fmla="*/ 0 h 3780713"/>
                    <a:gd name="T24" fmla="*/ 0 w 3644175"/>
                    <a:gd name="T25" fmla="*/ 0 h 3780713"/>
                    <a:gd name="T26" fmla="*/ 0 w 3644175"/>
                    <a:gd name="T27" fmla="*/ 0 h 3780713"/>
                    <a:gd name="T28" fmla="*/ 0 w 3644175"/>
                    <a:gd name="T29" fmla="*/ 0 h 3780713"/>
                    <a:gd name="T30" fmla="*/ 0 w 3644175"/>
                    <a:gd name="T31" fmla="*/ 0 h 3780713"/>
                    <a:gd name="T32" fmla="*/ 0 w 3644175"/>
                    <a:gd name="T33" fmla="*/ 0 h 3780713"/>
                    <a:gd name="T34" fmla="*/ 0 w 3644175"/>
                    <a:gd name="T35" fmla="*/ 0 h 3780713"/>
                    <a:gd name="T36" fmla="*/ 0 w 3644175"/>
                    <a:gd name="T37" fmla="*/ 0 h 3780713"/>
                    <a:gd name="T38" fmla="*/ 0 w 3644175"/>
                    <a:gd name="T39" fmla="*/ 0 h 3780713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3644175" h="3780713">
                      <a:moveTo>
                        <a:pt x="2018109" y="0"/>
                      </a:moveTo>
                      <a:lnTo>
                        <a:pt x="1131347" y="970851"/>
                      </a:lnTo>
                      <a:lnTo>
                        <a:pt x="106496" y="992543"/>
                      </a:lnTo>
                      <a:lnTo>
                        <a:pt x="0" y="1285960"/>
                      </a:lnTo>
                      <a:lnTo>
                        <a:pt x="250657" y="1838746"/>
                      </a:lnTo>
                      <a:lnTo>
                        <a:pt x="476240" y="1522355"/>
                      </a:lnTo>
                      <a:lnTo>
                        <a:pt x="637449" y="1360281"/>
                      </a:lnTo>
                      <a:lnTo>
                        <a:pt x="900975" y="1622129"/>
                      </a:lnTo>
                      <a:lnTo>
                        <a:pt x="1125827" y="2401618"/>
                      </a:lnTo>
                      <a:lnTo>
                        <a:pt x="1614428" y="2951232"/>
                      </a:lnTo>
                      <a:cubicBezTo>
                        <a:pt x="2156362" y="3074631"/>
                        <a:pt x="2677783" y="3504219"/>
                        <a:pt x="3209460" y="3780713"/>
                      </a:cubicBezTo>
                      <a:lnTo>
                        <a:pt x="1455611" y="1667100"/>
                      </a:lnTo>
                      <a:lnTo>
                        <a:pt x="1543203" y="1366330"/>
                      </a:lnTo>
                      <a:lnTo>
                        <a:pt x="1755414" y="1517198"/>
                      </a:lnTo>
                      <a:lnTo>
                        <a:pt x="3644175" y="1622129"/>
                      </a:lnTo>
                      <a:lnTo>
                        <a:pt x="3394079" y="610450"/>
                      </a:lnTo>
                      <a:lnTo>
                        <a:pt x="3170007" y="750786"/>
                      </a:lnTo>
                      <a:lnTo>
                        <a:pt x="2480463" y="641709"/>
                      </a:lnTo>
                      <a:lnTo>
                        <a:pt x="2078068" y="137463"/>
                      </a:lnTo>
                      <a:lnTo>
                        <a:pt x="2018109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4" name="Freeform 254"/>
                <p:cNvSpPr>
                  <a:spLocks/>
                </p:cNvSpPr>
                <p:nvPr/>
              </p:nvSpPr>
              <p:spPr bwMode="auto">
                <a:xfrm>
                  <a:off x="3443570" y="2556210"/>
                  <a:ext cx="82079" cy="82079"/>
                </a:xfrm>
                <a:custGeom>
                  <a:avLst/>
                  <a:gdLst>
                    <a:gd name="T0" fmla="*/ 0 w 2398426"/>
                    <a:gd name="T1" fmla="*/ 0 h 2488994"/>
                    <a:gd name="T2" fmla="*/ 0 w 2398426"/>
                    <a:gd name="T3" fmla="*/ 0 h 2488994"/>
                    <a:gd name="T4" fmla="*/ 0 w 2398426"/>
                    <a:gd name="T5" fmla="*/ 0 h 2488994"/>
                    <a:gd name="T6" fmla="*/ 0 w 2398426"/>
                    <a:gd name="T7" fmla="*/ 0 h 2488994"/>
                    <a:gd name="T8" fmla="*/ 0 w 2398426"/>
                    <a:gd name="T9" fmla="*/ 0 h 2488994"/>
                    <a:gd name="T10" fmla="*/ 0 w 2398426"/>
                    <a:gd name="T11" fmla="*/ 0 h 2488994"/>
                    <a:gd name="T12" fmla="*/ 0 w 2398426"/>
                    <a:gd name="T13" fmla="*/ 0 h 2488994"/>
                    <a:gd name="T14" fmla="*/ 0 w 2398426"/>
                    <a:gd name="T15" fmla="*/ 0 h 248899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398426" h="2488994">
                      <a:moveTo>
                        <a:pt x="2113613" y="269822"/>
                      </a:moveTo>
                      <a:lnTo>
                        <a:pt x="254833" y="149901"/>
                      </a:lnTo>
                      <a:lnTo>
                        <a:pt x="74951" y="0"/>
                      </a:lnTo>
                      <a:lnTo>
                        <a:pt x="0" y="329783"/>
                      </a:lnTo>
                      <a:lnTo>
                        <a:pt x="1691048" y="2488994"/>
                      </a:lnTo>
                      <a:lnTo>
                        <a:pt x="2177788" y="1556144"/>
                      </a:lnTo>
                      <a:lnTo>
                        <a:pt x="2398426" y="1439055"/>
                      </a:lnTo>
                      <a:lnTo>
                        <a:pt x="2113613" y="26982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" name="Freeform 255"/>
                <p:cNvSpPr>
                  <a:spLocks/>
                </p:cNvSpPr>
                <p:nvPr/>
              </p:nvSpPr>
              <p:spPr bwMode="auto">
                <a:xfrm rot="286500">
                  <a:off x="3503139" y="2606524"/>
                  <a:ext cx="37068" cy="48983"/>
                </a:xfrm>
                <a:custGeom>
                  <a:avLst/>
                  <a:gdLst>
                    <a:gd name="T0" fmla="*/ 0 w 1259245"/>
                    <a:gd name="T1" fmla="*/ 0 h 1506961"/>
                    <a:gd name="T2" fmla="*/ 0 w 1259245"/>
                    <a:gd name="T3" fmla="*/ 0 h 1506961"/>
                    <a:gd name="T4" fmla="*/ 0 w 1259245"/>
                    <a:gd name="T5" fmla="*/ 0 h 1506961"/>
                    <a:gd name="T6" fmla="*/ 0 w 1259245"/>
                    <a:gd name="T7" fmla="*/ 0 h 1506961"/>
                    <a:gd name="T8" fmla="*/ 0 w 1259245"/>
                    <a:gd name="T9" fmla="*/ 0 h 15069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259245" h="1506961">
                      <a:moveTo>
                        <a:pt x="459998" y="0"/>
                      </a:moveTo>
                      <a:lnTo>
                        <a:pt x="0" y="967315"/>
                      </a:lnTo>
                      <a:lnTo>
                        <a:pt x="599606" y="1506961"/>
                      </a:lnTo>
                      <a:lnTo>
                        <a:pt x="1259243" y="571259"/>
                      </a:lnTo>
                      <a:lnTo>
                        <a:pt x="459998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6" name="Freeform 256"/>
                <p:cNvSpPr>
                  <a:spLocks/>
                </p:cNvSpPr>
                <p:nvPr/>
              </p:nvSpPr>
              <p:spPr bwMode="auto">
                <a:xfrm>
                  <a:off x="3504485" y="2521798"/>
                  <a:ext cx="59573" cy="47659"/>
                </a:xfrm>
                <a:custGeom>
                  <a:avLst/>
                  <a:gdLst>
                    <a:gd name="T0" fmla="*/ 0 w 1678899"/>
                    <a:gd name="T1" fmla="*/ 0 h 1259174"/>
                    <a:gd name="T2" fmla="*/ 0 w 1678899"/>
                    <a:gd name="T3" fmla="*/ 0 h 1259174"/>
                    <a:gd name="T4" fmla="*/ 0 w 1678899"/>
                    <a:gd name="T5" fmla="*/ 0 h 1259174"/>
                    <a:gd name="T6" fmla="*/ 0 w 1678899"/>
                    <a:gd name="T7" fmla="*/ 0 h 1259174"/>
                    <a:gd name="T8" fmla="*/ 0 w 1678899"/>
                    <a:gd name="T9" fmla="*/ 0 h 1259174"/>
                    <a:gd name="T10" fmla="*/ 0 w 1678899"/>
                    <a:gd name="T11" fmla="*/ 0 h 125917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678899" h="1259174">
                      <a:moveTo>
                        <a:pt x="209862" y="1154242"/>
                      </a:moveTo>
                      <a:lnTo>
                        <a:pt x="1678899" y="1259174"/>
                      </a:lnTo>
                      <a:lnTo>
                        <a:pt x="1663908" y="899410"/>
                      </a:lnTo>
                      <a:lnTo>
                        <a:pt x="854439" y="0"/>
                      </a:lnTo>
                      <a:lnTo>
                        <a:pt x="0" y="269823"/>
                      </a:lnTo>
                      <a:lnTo>
                        <a:pt x="209862" y="115424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7" name="Freeform 257"/>
                <p:cNvSpPr>
                  <a:spLocks/>
                </p:cNvSpPr>
                <p:nvPr/>
              </p:nvSpPr>
              <p:spPr bwMode="auto">
                <a:xfrm>
                  <a:off x="3515053" y="2565468"/>
                  <a:ext cx="83402" cy="80754"/>
                </a:xfrm>
                <a:custGeom>
                  <a:avLst/>
                  <a:gdLst>
                    <a:gd name="T0" fmla="*/ 0 w 2578308"/>
                    <a:gd name="T1" fmla="*/ 0 h 2368446"/>
                    <a:gd name="T2" fmla="*/ 0 w 2578308"/>
                    <a:gd name="T3" fmla="*/ 0 h 2368446"/>
                    <a:gd name="T4" fmla="*/ 0 w 2578308"/>
                    <a:gd name="T5" fmla="*/ 0 h 2368446"/>
                    <a:gd name="T6" fmla="*/ 0 w 2578308"/>
                    <a:gd name="T7" fmla="*/ 0 h 2368446"/>
                    <a:gd name="T8" fmla="*/ 0 w 2578308"/>
                    <a:gd name="T9" fmla="*/ 0 h 2368446"/>
                    <a:gd name="T10" fmla="*/ 0 w 2578308"/>
                    <a:gd name="T11" fmla="*/ 0 h 2368446"/>
                    <a:gd name="T12" fmla="*/ 0 w 2578308"/>
                    <a:gd name="T13" fmla="*/ 0 h 2368446"/>
                    <a:gd name="T14" fmla="*/ 0 w 2578308"/>
                    <a:gd name="T15" fmla="*/ 0 h 2368446"/>
                    <a:gd name="T16" fmla="*/ 0 w 2578308"/>
                    <a:gd name="T17" fmla="*/ 0 h 2368446"/>
                    <a:gd name="T18" fmla="*/ 0 w 2578308"/>
                    <a:gd name="T19" fmla="*/ 0 h 2368446"/>
                    <a:gd name="T20" fmla="*/ 0 w 2578308"/>
                    <a:gd name="T21" fmla="*/ 0 h 2368446"/>
                    <a:gd name="T22" fmla="*/ 0 w 2578308"/>
                    <a:gd name="T23" fmla="*/ 0 h 236844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2578308" h="2368446">
                      <a:moveTo>
                        <a:pt x="0" y="0"/>
                      </a:moveTo>
                      <a:lnTo>
                        <a:pt x="254833" y="1154242"/>
                      </a:lnTo>
                      <a:lnTo>
                        <a:pt x="104931" y="1259173"/>
                      </a:lnTo>
                      <a:lnTo>
                        <a:pt x="855821" y="1873287"/>
                      </a:lnTo>
                      <a:lnTo>
                        <a:pt x="1111621" y="1524299"/>
                      </a:lnTo>
                      <a:lnTo>
                        <a:pt x="1734645" y="2033965"/>
                      </a:lnTo>
                      <a:lnTo>
                        <a:pt x="1633928" y="2368446"/>
                      </a:lnTo>
                      <a:lnTo>
                        <a:pt x="2338465" y="2263514"/>
                      </a:lnTo>
                      <a:lnTo>
                        <a:pt x="2578308" y="1514006"/>
                      </a:lnTo>
                      <a:lnTo>
                        <a:pt x="2113613" y="224852"/>
                      </a:lnTo>
                      <a:lnTo>
                        <a:pt x="1439056" y="1499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" name="Freeform 258"/>
                <p:cNvSpPr>
                  <a:spLocks/>
                </p:cNvSpPr>
                <p:nvPr/>
              </p:nvSpPr>
              <p:spPr bwMode="auto">
                <a:xfrm>
                  <a:off x="3537592" y="2615775"/>
                  <a:ext cx="33097" cy="41039"/>
                </a:xfrm>
                <a:custGeom>
                  <a:avLst/>
                  <a:gdLst>
                    <a:gd name="T0" fmla="*/ 0 w 1097536"/>
                    <a:gd name="T1" fmla="*/ 0 h 1184223"/>
                    <a:gd name="T2" fmla="*/ 0 w 1097536"/>
                    <a:gd name="T3" fmla="*/ 0 h 1184223"/>
                    <a:gd name="T4" fmla="*/ 0 w 1097536"/>
                    <a:gd name="T5" fmla="*/ 0 h 1184223"/>
                    <a:gd name="T6" fmla="*/ 0 w 1097536"/>
                    <a:gd name="T7" fmla="*/ 0 h 1184223"/>
                    <a:gd name="T8" fmla="*/ 0 w 1097536"/>
                    <a:gd name="T9" fmla="*/ 0 h 1184223"/>
                    <a:gd name="T10" fmla="*/ 0 w 1097536"/>
                    <a:gd name="T11" fmla="*/ 0 h 118422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097536" h="1184223">
                      <a:moveTo>
                        <a:pt x="482939" y="0"/>
                      </a:moveTo>
                      <a:lnTo>
                        <a:pt x="0" y="416160"/>
                      </a:lnTo>
                      <a:lnTo>
                        <a:pt x="452959" y="1184223"/>
                      </a:lnTo>
                      <a:lnTo>
                        <a:pt x="1067555" y="824459"/>
                      </a:lnTo>
                      <a:lnTo>
                        <a:pt x="1097536" y="509666"/>
                      </a:lnTo>
                      <a:lnTo>
                        <a:pt x="48293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9" name="Freeform 259"/>
                <p:cNvSpPr>
                  <a:spLocks/>
                </p:cNvSpPr>
                <p:nvPr/>
              </p:nvSpPr>
              <p:spPr bwMode="auto">
                <a:xfrm>
                  <a:off x="3552145" y="2638279"/>
                  <a:ext cx="54277" cy="50306"/>
                </a:xfrm>
                <a:custGeom>
                  <a:avLst/>
                  <a:gdLst>
                    <a:gd name="T0" fmla="*/ 0 w 1852882"/>
                    <a:gd name="T1" fmla="*/ 0 h 1521018"/>
                    <a:gd name="T2" fmla="*/ 0 w 1852882"/>
                    <a:gd name="T3" fmla="*/ 0 h 1521018"/>
                    <a:gd name="T4" fmla="*/ 0 w 1852882"/>
                    <a:gd name="T5" fmla="*/ 0 h 1521018"/>
                    <a:gd name="T6" fmla="*/ 0 w 1852882"/>
                    <a:gd name="T7" fmla="*/ 0 h 1521018"/>
                    <a:gd name="T8" fmla="*/ 0 w 1852882"/>
                    <a:gd name="T9" fmla="*/ 0 h 1521018"/>
                    <a:gd name="T10" fmla="*/ 0 w 1852882"/>
                    <a:gd name="T11" fmla="*/ 0 h 1521018"/>
                    <a:gd name="T12" fmla="*/ 0 w 1852882"/>
                    <a:gd name="T13" fmla="*/ 0 h 1521018"/>
                    <a:gd name="T14" fmla="*/ 0 w 1852882"/>
                    <a:gd name="T15" fmla="*/ 0 h 1521018"/>
                    <a:gd name="T16" fmla="*/ 0 w 1852882"/>
                    <a:gd name="T17" fmla="*/ 0 h 1521018"/>
                    <a:gd name="T18" fmla="*/ 0 w 1852882"/>
                    <a:gd name="T19" fmla="*/ 0 h 1521018"/>
                    <a:gd name="T20" fmla="*/ 0 w 1852882"/>
                    <a:gd name="T21" fmla="*/ 0 h 152101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852882" h="1521018">
                      <a:moveTo>
                        <a:pt x="0" y="507061"/>
                      </a:moveTo>
                      <a:lnTo>
                        <a:pt x="0" y="1211599"/>
                      </a:lnTo>
                      <a:lnTo>
                        <a:pt x="435424" y="1521018"/>
                      </a:lnTo>
                      <a:lnTo>
                        <a:pt x="839449" y="1391481"/>
                      </a:lnTo>
                      <a:lnTo>
                        <a:pt x="1763339" y="952692"/>
                      </a:lnTo>
                      <a:lnTo>
                        <a:pt x="1852882" y="743963"/>
                      </a:lnTo>
                      <a:lnTo>
                        <a:pt x="1756379" y="372784"/>
                      </a:lnTo>
                      <a:lnTo>
                        <a:pt x="1563372" y="307281"/>
                      </a:lnTo>
                      <a:lnTo>
                        <a:pt x="1370668" y="0"/>
                      </a:lnTo>
                      <a:lnTo>
                        <a:pt x="644577" y="177278"/>
                      </a:lnTo>
                      <a:lnTo>
                        <a:pt x="0" y="50706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0" name="Freeform 260"/>
                <p:cNvSpPr>
                  <a:spLocks/>
                </p:cNvSpPr>
                <p:nvPr/>
              </p:nvSpPr>
              <p:spPr bwMode="auto">
                <a:xfrm>
                  <a:off x="3519034" y="2630338"/>
                  <a:ext cx="45011" cy="91346"/>
                </a:xfrm>
                <a:custGeom>
                  <a:avLst/>
                  <a:gdLst>
                    <a:gd name="T0" fmla="*/ 0 w 444747"/>
                    <a:gd name="T1" fmla="*/ 1 h 900169"/>
                    <a:gd name="T2" fmla="*/ 0 w 444747"/>
                    <a:gd name="T3" fmla="*/ 1 h 900169"/>
                    <a:gd name="T4" fmla="*/ 0 w 444747"/>
                    <a:gd name="T5" fmla="*/ 2 h 900169"/>
                    <a:gd name="T6" fmla="*/ 1 w 444747"/>
                    <a:gd name="T7" fmla="*/ 3 h 900169"/>
                    <a:gd name="T8" fmla="*/ 1 w 444747"/>
                    <a:gd name="T9" fmla="*/ 3 h 900169"/>
                    <a:gd name="T10" fmla="*/ 1 w 444747"/>
                    <a:gd name="T11" fmla="*/ 2 h 900169"/>
                    <a:gd name="T12" fmla="*/ 1 w 444747"/>
                    <a:gd name="T13" fmla="*/ 2 h 900169"/>
                    <a:gd name="T14" fmla="*/ 1 w 444747"/>
                    <a:gd name="T15" fmla="*/ 2 h 900169"/>
                    <a:gd name="T16" fmla="*/ 1 w 444747"/>
                    <a:gd name="T17" fmla="*/ 2 h 900169"/>
                    <a:gd name="T18" fmla="*/ 1 w 444747"/>
                    <a:gd name="T19" fmla="*/ 1 h 900169"/>
                    <a:gd name="T20" fmla="*/ 1 w 444747"/>
                    <a:gd name="T21" fmla="*/ 0 h 900169"/>
                    <a:gd name="T22" fmla="*/ 0 w 444747"/>
                    <a:gd name="T23" fmla="*/ 1 h 900169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444747" h="900169">
                      <a:moveTo>
                        <a:pt x="0" y="238385"/>
                      </a:moveTo>
                      <a:lnTo>
                        <a:pt x="99623" y="298870"/>
                      </a:lnTo>
                      <a:lnTo>
                        <a:pt x="99623" y="715154"/>
                      </a:lnTo>
                      <a:lnTo>
                        <a:pt x="263290" y="900169"/>
                      </a:lnTo>
                      <a:lnTo>
                        <a:pt x="327333" y="836125"/>
                      </a:lnTo>
                      <a:lnTo>
                        <a:pt x="384261" y="683132"/>
                      </a:lnTo>
                      <a:lnTo>
                        <a:pt x="362913" y="608414"/>
                      </a:lnTo>
                      <a:lnTo>
                        <a:pt x="444747" y="576393"/>
                      </a:lnTo>
                      <a:lnTo>
                        <a:pt x="327333" y="476769"/>
                      </a:lnTo>
                      <a:lnTo>
                        <a:pt x="327333" y="266849"/>
                      </a:lnTo>
                      <a:lnTo>
                        <a:pt x="185014" y="0"/>
                      </a:lnTo>
                      <a:lnTo>
                        <a:pt x="0" y="238385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1" name="Freeform 257"/>
                <p:cNvSpPr>
                  <a:spLocks/>
                </p:cNvSpPr>
                <p:nvPr/>
              </p:nvSpPr>
              <p:spPr bwMode="auto">
                <a:xfrm>
                  <a:off x="2879637" y="2225256"/>
                  <a:ext cx="91345" cy="136357"/>
                </a:xfrm>
                <a:custGeom>
                  <a:avLst/>
                  <a:gdLst>
                    <a:gd name="T0" fmla="*/ 2147483646 w 84"/>
                    <a:gd name="T1" fmla="*/ 2147483646 h 126"/>
                    <a:gd name="T2" fmla="*/ 0 w 84"/>
                    <a:gd name="T3" fmla="*/ 2147483646 h 126"/>
                    <a:gd name="T4" fmla="*/ 0 w 84"/>
                    <a:gd name="T5" fmla="*/ 2147483646 h 126"/>
                    <a:gd name="T6" fmla="*/ 2147483646 w 84"/>
                    <a:gd name="T7" fmla="*/ 2147483646 h 126"/>
                    <a:gd name="T8" fmla="*/ 2147483646 w 84"/>
                    <a:gd name="T9" fmla="*/ 2147483646 h 126"/>
                    <a:gd name="T10" fmla="*/ 2147483646 w 84"/>
                    <a:gd name="T11" fmla="*/ 2147483646 h 126"/>
                    <a:gd name="T12" fmla="*/ 2147483646 w 84"/>
                    <a:gd name="T13" fmla="*/ 2147483646 h 126"/>
                    <a:gd name="T14" fmla="*/ 2147483646 w 84"/>
                    <a:gd name="T15" fmla="*/ 2147483646 h 126"/>
                    <a:gd name="T16" fmla="*/ 2147483646 w 84"/>
                    <a:gd name="T17" fmla="*/ 2147483646 h 126"/>
                    <a:gd name="T18" fmla="*/ 2147483646 w 84"/>
                    <a:gd name="T19" fmla="*/ 2147483646 h 126"/>
                    <a:gd name="T20" fmla="*/ 2147483646 w 84"/>
                    <a:gd name="T21" fmla="*/ 2147483646 h 126"/>
                    <a:gd name="T22" fmla="*/ 2147483646 w 84"/>
                    <a:gd name="T23" fmla="*/ 0 h 126"/>
                    <a:gd name="T24" fmla="*/ 2147483646 w 84"/>
                    <a:gd name="T25" fmla="*/ 2147483646 h 126"/>
                    <a:gd name="T26" fmla="*/ 2147483646 w 84"/>
                    <a:gd name="T27" fmla="*/ 2147483646 h 126"/>
                    <a:gd name="T28" fmla="*/ 2147483646 w 84"/>
                    <a:gd name="T29" fmla="*/ 2147483646 h 126"/>
                    <a:gd name="T30" fmla="*/ 2147483646 w 84"/>
                    <a:gd name="T31" fmla="*/ 2147483646 h 126"/>
                    <a:gd name="T32" fmla="*/ 2147483646 w 84"/>
                    <a:gd name="T33" fmla="*/ 2147483646 h 126"/>
                    <a:gd name="T34" fmla="*/ 2147483646 w 84"/>
                    <a:gd name="T35" fmla="*/ 2147483646 h 126"/>
                    <a:gd name="T36" fmla="*/ 2147483646 w 84"/>
                    <a:gd name="T37" fmla="*/ 2147483646 h 126"/>
                    <a:gd name="T38" fmla="*/ 2147483646 w 84"/>
                    <a:gd name="T39" fmla="*/ 2147483646 h 126"/>
                    <a:gd name="T40" fmla="*/ 2147483646 w 84"/>
                    <a:gd name="T41" fmla="*/ 2147483646 h 12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84" h="126">
                      <a:moveTo>
                        <a:pt x="18" y="126"/>
                      </a:moveTo>
                      <a:lnTo>
                        <a:pt x="0" y="114"/>
                      </a:lnTo>
                      <a:lnTo>
                        <a:pt x="0" y="102"/>
                      </a:lnTo>
                      <a:lnTo>
                        <a:pt x="6" y="96"/>
                      </a:lnTo>
                      <a:lnTo>
                        <a:pt x="12" y="84"/>
                      </a:lnTo>
                      <a:lnTo>
                        <a:pt x="12" y="66"/>
                      </a:lnTo>
                      <a:lnTo>
                        <a:pt x="6" y="60"/>
                      </a:lnTo>
                      <a:lnTo>
                        <a:pt x="12" y="54"/>
                      </a:lnTo>
                      <a:lnTo>
                        <a:pt x="6" y="36"/>
                      </a:lnTo>
                      <a:lnTo>
                        <a:pt x="30" y="30"/>
                      </a:lnTo>
                      <a:lnTo>
                        <a:pt x="30" y="18"/>
                      </a:lnTo>
                      <a:lnTo>
                        <a:pt x="54" y="0"/>
                      </a:lnTo>
                      <a:lnTo>
                        <a:pt x="60" y="6"/>
                      </a:lnTo>
                      <a:lnTo>
                        <a:pt x="72" y="6"/>
                      </a:lnTo>
                      <a:lnTo>
                        <a:pt x="78" y="18"/>
                      </a:lnTo>
                      <a:lnTo>
                        <a:pt x="84" y="30"/>
                      </a:lnTo>
                      <a:lnTo>
                        <a:pt x="72" y="42"/>
                      </a:lnTo>
                      <a:lnTo>
                        <a:pt x="78" y="66"/>
                      </a:lnTo>
                      <a:lnTo>
                        <a:pt x="72" y="96"/>
                      </a:lnTo>
                      <a:lnTo>
                        <a:pt x="54" y="102"/>
                      </a:lnTo>
                      <a:lnTo>
                        <a:pt x="18" y="126"/>
                      </a:lnTo>
                      <a:close/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2" name="Freeform 258"/>
                <p:cNvSpPr>
                  <a:spLocks/>
                </p:cNvSpPr>
                <p:nvPr/>
              </p:nvSpPr>
              <p:spPr bwMode="auto">
                <a:xfrm>
                  <a:off x="4195511" y="1111884"/>
                  <a:ext cx="364058" cy="464670"/>
                </a:xfrm>
                <a:custGeom>
                  <a:avLst/>
                  <a:gdLst>
                    <a:gd name="T0" fmla="*/ 2147483646 w 336"/>
                    <a:gd name="T1" fmla="*/ 2147483646 h 427"/>
                    <a:gd name="T2" fmla="*/ 2147483646 w 336"/>
                    <a:gd name="T3" fmla="*/ 2147483646 h 427"/>
                    <a:gd name="T4" fmla="*/ 2147483646 w 336"/>
                    <a:gd name="T5" fmla="*/ 2147483646 h 427"/>
                    <a:gd name="T6" fmla="*/ 2147483646 w 336"/>
                    <a:gd name="T7" fmla="*/ 2147483646 h 427"/>
                    <a:gd name="T8" fmla="*/ 2147483646 w 336"/>
                    <a:gd name="T9" fmla="*/ 2147483646 h 427"/>
                    <a:gd name="T10" fmla="*/ 2147483646 w 336"/>
                    <a:gd name="T11" fmla="*/ 2147483646 h 427"/>
                    <a:gd name="T12" fmla="*/ 2147483646 w 336"/>
                    <a:gd name="T13" fmla="*/ 2147483646 h 427"/>
                    <a:gd name="T14" fmla="*/ 2147483646 w 336"/>
                    <a:gd name="T15" fmla="*/ 2147483646 h 427"/>
                    <a:gd name="T16" fmla="*/ 2147483646 w 336"/>
                    <a:gd name="T17" fmla="*/ 2147483646 h 427"/>
                    <a:gd name="T18" fmla="*/ 2147483646 w 336"/>
                    <a:gd name="T19" fmla="*/ 2147483646 h 427"/>
                    <a:gd name="T20" fmla="*/ 2147483646 w 336"/>
                    <a:gd name="T21" fmla="*/ 2147483646 h 427"/>
                    <a:gd name="T22" fmla="*/ 2147483646 w 336"/>
                    <a:gd name="T23" fmla="*/ 0 h 427"/>
                    <a:gd name="T24" fmla="*/ 2147483646 w 336"/>
                    <a:gd name="T25" fmla="*/ 2147483646 h 427"/>
                    <a:gd name="T26" fmla="*/ 2147483646 w 336"/>
                    <a:gd name="T27" fmla="*/ 2147483646 h 427"/>
                    <a:gd name="T28" fmla="*/ 2147483646 w 336"/>
                    <a:gd name="T29" fmla="*/ 2147483646 h 427"/>
                    <a:gd name="T30" fmla="*/ 2147483646 w 336"/>
                    <a:gd name="T31" fmla="*/ 2147483646 h 427"/>
                    <a:gd name="T32" fmla="*/ 2147483646 w 336"/>
                    <a:gd name="T33" fmla="*/ 2147483646 h 427"/>
                    <a:gd name="T34" fmla="*/ 2147483646 w 336"/>
                    <a:gd name="T35" fmla="*/ 2147483646 h 427"/>
                    <a:gd name="T36" fmla="*/ 2147483646 w 336"/>
                    <a:gd name="T37" fmla="*/ 2147483646 h 427"/>
                    <a:gd name="T38" fmla="*/ 2147483646 w 336"/>
                    <a:gd name="T39" fmla="*/ 2147483646 h 427"/>
                    <a:gd name="T40" fmla="*/ 2147483646 w 336"/>
                    <a:gd name="T41" fmla="*/ 2147483646 h 427"/>
                    <a:gd name="T42" fmla="*/ 2147483646 w 336"/>
                    <a:gd name="T43" fmla="*/ 2147483646 h 427"/>
                    <a:gd name="T44" fmla="*/ 2147483646 w 336"/>
                    <a:gd name="T45" fmla="*/ 2147483646 h 427"/>
                    <a:gd name="T46" fmla="*/ 2147483646 w 336"/>
                    <a:gd name="T47" fmla="*/ 2147483646 h 427"/>
                    <a:gd name="T48" fmla="*/ 2147483646 w 336"/>
                    <a:gd name="T49" fmla="*/ 2147483646 h 427"/>
                    <a:gd name="T50" fmla="*/ 2147483646 w 336"/>
                    <a:gd name="T51" fmla="*/ 2147483646 h 427"/>
                    <a:gd name="T52" fmla="*/ 2147483646 w 336"/>
                    <a:gd name="T53" fmla="*/ 2147483646 h 427"/>
                    <a:gd name="T54" fmla="*/ 0 w 336"/>
                    <a:gd name="T55" fmla="*/ 2147483646 h 427"/>
                    <a:gd name="T56" fmla="*/ 2147483646 w 336"/>
                    <a:gd name="T57" fmla="*/ 2147483646 h 427"/>
                    <a:gd name="T58" fmla="*/ 2147483646 w 336"/>
                    <a:gd name="T59" fmla="*/ 2147483646 h 427"/>
                    <a:gd name="T60" fmla="*/ 2147483646 w 336"/>
                    <a:gd name="T61" fmla="*/ 2147483646 h 427"/>
                    <a:gd name="T62" fmla="*/ 2147483646 w 336"/>
                    <a:gd name="T63" fmla="*/ 2147483646 h 427"/>
                    <a:gd name="T64" fmla="*/ 2147483646 w 336"/>
                    <a:gd name="T65" fmla="*/ 2147483646 h 42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336" h="427">
                      <a:moveTo>
                        <a:pt x="120" y="427"/>
                      </a:moveTo>
                      <a:lnTo>
                        <a:pt x="96" y="397"/>
                      </a:lnTo>
                      <a:lnTo>
                        <a:pt x="78" y="325"/>
                      </a:lnTo>
                      <a:lnTo>
                        <a:pt x="96" y="282"/>
                      </a:lnTo>
                      <a:lnTo>
                        <a:pt x="144" y="180"/>
                      </a:lnTo>
                      <a:lnTo>
                        <a:pt x="192" y="150"/>
                      </a:lnTo>
                      <a:lnTo>
                        <a:pt x="222" y="114"/>
                      </a:lnTo>
                      <a:lnTo>
                        <a:pt x="252" y="96"/>
                      </a:lnTo>
                      <a:lnTo>
                        <a:pt x="294" y="72"/>
                      </a:lnTo>
                      <a:lnTo>
                        <a:pt x="336" y="30"/>
                      </a:lnTo>
                      <a:lnTo>
                        <a:pt x="330" y="6"/>
                      </a:lnTo>
                      <a:lnTo>
                        <a:pt x="294" y="0"/>
                      </a:lnTo>
                      <a:lnTo>
                        <a:pt x="270" y="24"/>
                      </a:lnTo>
                      <a:lnTo>
                        <a:pt x="252" y="42"/>
                      </a:lnTo>
                      <a:lnTo>
                        <a:pt x="222" y="48"/>
                      </a:lnTo>
                      <a:lnTo>
                        <a:pt x="186" y="48"/>
                      </a:lnTo>
                      <a:lnTo>
                        <a:pt x="174" y="60"/>
                      </a:lnTo>
                      <a:lnTo>
                        <a:pt x="162" y="78"/>
                      </a:lnTo>
                      <a:lnTo>
                        <a:pt x="114" y="126"/>
                      </a:lnTo>
                      <a:lnTo>
                        <a:pt x="90" y="138"/>
                      </a:lnTo>
                      <a:lnTo>
                        <a:pt x="84" y="168"/>
                      </a:lnTo>
                      <a:lnTo>
                        <a:pt x="66" y="186"/>
                      </a:lnTo>
                      <a:lnTo>
                        <a:pt x="42" y="216"/>
                      </a:lnTo>
                      <a:lnTo>
                        <a:pt x="42" y="240"/>
                      </a:lnTo>
                      <a:lnTo>
                        <a:pt x="30" y="270"/>
                      </a:lnTo>
                      <a:lnTo>
                        <a:pt x="12" y="295"/>
                      </a:lnTo>
                      <a:lnTo>
                        <a:pt x="18" y="325"/>
                      </a:lnTo>
                      <a:lnTo>
                        <a:pt x="0" y="349"/>
                      </a:lnTo>
                      <a:lnTo>
                        <a:pt x="18" y="391"/>
                      </a:lnTo>
                      <a:lnTo>
                        <a:pt x="48" y="403"/>
                      </a:lnTo>
                      <a:lnTo>
                        <a:pt x="54" y="415"/>
                      </a:lnTo>
                      <a:lnTo>
                        <a:pt x="72" y="421"/>
                      </a:lnTo>
                      <a:lnTo>
                        <a:pt x="120" y="427"/>
                      </a:lnTo>
                      <a:close/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 useBgFill="1">
              <p:nvSpPr>
                <p:cNvPr id="143" name="Freeform 279"/>
                <p:cNvSpPr>
                  <a:spLocks/>
                </p:cNvSpPr>
                <p:nvPr/>
              </p:nvSpPr>
              <p:spPr bwMode="auto">
                <a:xfrm>
                  <a:off x="3348248" y="2753456"/>
                  <a:ext cx="64868" cy="38391"/>
                </a:xfrm>
                <a:custGeom>
                  <a:avLst/>
                  <a:gdLst>
                    <a:gd name="T0" fmla="*/ 0 w 60"/>
                    <a:gd name="T1" fmla="*/ 2147483646 h 36"/>
                    <a:gd name="T2" fmla="*/ 2147483646 w 60"/>
                    <a:gd name="T3" fmla="*/ 0 h 36"/>
                    <a:gd name="T4" fmla="*/ 2147483646 w 60"/>
                    <a:gd name="T5" fmla="*/ 2147483646 h 36"/>
                    <a:gd name="T6" fmla="*/ 2147483646 w 60"/>
                    <a:gd name="T7" fmla="*/ 2147483646 h 36"/>
                    <a:gd name="T8" fmla="*/ 2147483646 w 60"/>
                    <a:gd name="T9" fmla="*/ 2147483646 h 36"/>
                    <a:gd name="T10" fmla="*/ 2147483646 w 60"/>
                    <a:gd name="T11" fmla="*/ 2147483646 h 36"/>
                    <a:gd name="T12" fmla="*/ 0 w 60"/>
                    <a:gd name="T13" fmla="*/ 2147483646 h 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0" h="36">
                      <a:moveTo>
                        <a:pt x="0" y="12"/>
                      </a:moveTo>
                      <a:lnTo>
                        <a:pt x="36" y="0"/>
                      </a:lnTo>
                      <a:lnTo>
                        <a:pt x="60" y="6"/>
                      </a:lnTo>
                      <a:lnTo>
                        <a:pt x="60" y="18"/>
                      </a:lnTo>
                      <a:lnTo>
                        <a:pt x="54" y="36"/>
                      </a:lnTo>
                      <a:lnTo>
                        <a:pt x="30" y="24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4" name="Freeform 280"/>
                <p:cNvSpPr>
                  <a:spLocks/>
                </p:cNvSpPr>
                <p:nvPr/>
              </p:nvSpPr>
              <p:spPr bwMode="auto">
                <a:xfrm>
                  <a:off x="3275455" y="2679319"/>
                  <a:ext cx="26477" cy="51630"/>
                </a:xfrm>
                <a:custGeom>
                  <a:avLst/>
                  <a:gdLst>
                    <a:gd name="T0" fmla="*/ 0 w 24"/>
                    <a:gd name="T1" fmla="*/ 2147483646 h 48"/>
                    <a:gd name="T2" fmla="*/ 2147483646 w 24"/>
                    <a:gd name="T3" fmla="*/ 2147483646 h 48"/>
                    <a:gd name="T4" fmla="*/ 2147483646 w 24"/>
                    <a:gd name="T5" fmla="*/ 0 h 48"/>
                    <a:gd name="T6" fmla="*/ 2147483646 w 24"/>
                    <a:gd name="T7" fmla="*/ 2147483646 h 48"/>
                    <a:gd name="T8" fmla="*/ 2147483646 w 24"/>
                    <a:gd name="T9" fmla="*/ 2147483646 h 48"/>
                    <a:gd name="T10" fmla="*/ 0 w 24"/>
                    <a:gd name="T11" fmla="*/ 2147483646 h 4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4" h="48">
                      <a:moveTo>
                        <a:pt x="0" y="48"/>
                      </a:moveTo>
                      <a:lnTo>
                        <a:pt x="6" y="6"/>
                      </a:lnTo>
                      <a:lnTo>
                        <a:pt x="18" y="0"/>
                      </a:lnTo>
                      <a:lnTo>
                        <a:pt x="24" y="24"/>
                      </a:lnTo>
                      <a:lnTo>
                        <a:pt x="24" y="48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solidFill>
                  <a:srgbClr val="9DC65A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5" name="Freeform 281"/>
                <p:cNvSpPr>
                  <a:spLocks/>
                </p:cNvSpPr>
                <p:nvPr/>
              </p:nvSpPr>
              <p:spPr bwMode="auto">
                <a:xfrm>
                  <a:off x="3268817" y="2626370"/>
                  <a:ext cx="33096" cy="39715"/>
                </a:xfrm>
                <a:custGeom>
                  <a:avLst/>
                  <a:gdLst>
                    <a:gd name="T0" fmla="*/ 0 w 30"/>
                    <a:gd name="T1" fmla="*/ 2147483646 h 37"/>
                    <a:gd name="T2" fmla="*/ 2147483646 w 30"/>
                    <a:gd name="T3" fmla="*/ 0 h 37"/>
                    <a:gd name="T4" fmla="*/ 2147483646 w 30"/>
                    <a:gd name="T5" fmla="*/ 2147483646 h 37"/>
                    <a:gd name="T6" fmla="*/ 2147483646 w 30"/>
                    <a:gd name="T7" fmla="*/ 2147483646 h 37"/>
                    <a:gd name="T8" fmla="*/ 0 w 30"/>
                    <a:gd name="T9" fmla="*/ 2147483646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30" h="37">
                      <a:moveTo>
                        <a:pt x="0" y="12"/>
                      </a:moveTo>
                      <a:lnTo>
                        <a:pt x="24" y="0"/>
                      </a:lnTo>
                      <a:lnTo>
                        <a:pt x="30" y="24"/>
                      </a:lnTo>
                      <a:lnTo>
                        <a:pt x="24" y="37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6" name="Freeform 282"/>
                <p:cNvSpPr>
                  <a:spLocks/>
                </p:cNvSpPr>
                <p:nvPr/>
              </p:nvSpPr>
              <p:spPr bwMode="auto">
                <a:xfrm>
                  <a:off x="3934745" y="2773312"/>
                  <a:ext cx="33097" cy="6620"/>
                </a:xfrm>
                <a:custGeom>
                  <a:avLst/>
                  <a:gdLst>
                    <a:gd name="T0" fmla="*/ 2147483646 w 30"/>
                    <a:gd name="T1" fmla="*/ 0 h 6"/>
                    <a:gd name="T2" fmla="*/ 2147483646 w 30"/>
                    <a:gd name="T3" fmla="*/ 0 h 6"/>
                    <a:gd name="T4" fmla="*/ 0 w 30"/>
                    <a:gd name="T5" fmla="*/ 2147483646 h 6"/>
                    <a:gd name="T6" fmla="*/ 2147483646 w 30"/>
                    <a:gd name="T7" fmla="*/ 0 h 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0" h="6">
                      <a:moveTo>
                        <a:pt x="24" y="0"/>
                      </a:moveTo>
                      <a:lnTo>
                        <a:pt x="30" y="0"/>
                      </a:lnTo>
                      <a:lnTo>
                        <a:pt x="0" y="6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rgbClr val="63AF3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7" name="Freeform 284"/>
                <p:cNvSpPr>
                  <a:spLocks/>
                </p:cNvSpPr>
                <p:nvPr/>
              </p:nvSpPr>
              <p:spPr bwMode="auto">
                <a:xfrm>
                  <a:off x="3602447" y="2648870"/>
                  <a:ext cx="410393" cy="149595"/>
                </a:xfrm>
                <a:custGeom>
                  <a:avLst/>
                  <a:gdLst>
                    <a:gd name="T0" fmla="*/ 2147483646 w 10616"/>
                    <a:gd name="T1" fmla="*/ 2147483646 h 10000"/>
                    <a:gd name="T2" fmla="*/ 2147483646 w 10616"/>
                    <a:gd name="T3" fmla="*/ 2147483646 h 10000"/>
                    <a:gd name="T4" fmla="*/ 2147483646 w 10616"/>
                    <a:gd name="T5" fmla="*/ 2147483646 h 10000"/>
                    <a:gd name="T6" fmla="*/ 2147483646 w 10616"/>
                    <a:gd name="T7" fmla="*/ 2147483646 h 10000"/>
                    <a:gd name="T8" fmla="*/ 2147483646 w 10616"/>
                    <a:gd name="T9" fmla="*/ 2147483646 h 10000"/>
                    <a:gd name="T10" fmla="*/ 2147483646 w 10616"/>
                    <a:gd name="T11" fmla="*/ 2147483646 h 10000"/>
                    <a:gd name="T12" fmla="*/ 2147483646 w 10616"/>
                    <a:gd name="T13" fmla="*/ 2147483646 h 10000"/>
                    <a:gd name="T14" fmla="*/ 2147483646 w 10616"/>
                    <a:gd name="T15" fmla="*/ 2147483646 h 10000"/>
                    <a:gd name="T16" fmla="*/ 2147483646 w 10616"/>
                    <a:gd name="T17" fmla="*/ 2147483646 h 10000"/>
                    <a:gd name="T18" fmla="*/ 2147483646 w 10616"/>
                    <a:gd name="T19" fmla="*/ 2147483646 h 10000"/>
                    <a:gd name="T20" fmla="*/ 2147483646 w 10616"/>
                    <a:gd name="T21" fmla="*/ 2147483646 h 10000"/>
                    <a:gd name="T22" fmla="*/ 2147483646 w 10616"/>
                    <a:gd name="T23" fmla="*/ 2147483646 h 10000"/>
                    <a:gd name="T24" fmla="*/ 2147483646 w 10616"/>
                    <a:gd name="T25" fmla="*/ 0 h 10000"/>
                    <a:gd name="T26" fmla="*/ 2147483646 w 10616"/>
                    <a:gd name="T27" fmla="*/ 0 h 10000"/>
                    <a:gd name="T28" fmla="*/ 2147483646 w 10616"/>
                    <a:gd name="T29" fmla="*/ 2147483646 h 10000"/>
                    <a:gd name="T30" fmla="*/ 2147483646 w 10616"/>
                    <a:gd name="T31" fmla="*/ 2147483646 h 10000"/>
                    <a:gd name="T32" fmla="*/ 2147483646 w 10616"/>
                    <a:gd name="T33" fmla="*/ 2147483646 h 10000"/>
                    <a:gd name="T34" fmla="*/ 2147483646 w 10616"/>
                    <a:gd name="T35" fmla="*/ 2147483646 h 10000"/>
                    <a:gd name="T36" fmla="*/ 2147483646 w 10616"/>
                    <a:gd name="T37" fmla="*/ 2147483646 h 10000"/>
                    <a:gd name="T38" fmla="*/ 2147483646 w 10616"/>
                    <a:gd name="T39" fmla="*/ 0 h 10000"/>
                    <a:gd name="T40" fmla="*/ 2147483646 w 10616"/>
                    <a:gd name="T41" fmla="*/ 0 h 10000"/>
                    <a:gd name="T42" fmla="*/ 2147483646 w 10616"/>
                    <a:gd name="T43" fmla="*/ 0 h 10000"/>
                    <a:gd name="T44" fmla="*/ 2147483646 w 10616"/>
                    <a:gd name="T45" fmla="*/ 2147483646 h 10000"/>
                    <a:gd name="T46" fmla="*/ 2147483646 w 10616"/>
                    <a:gd name="T47" fmla="*/ 2147483646 h 10000"/>
                    <a:gd name="T48" fmla="*/ 2147483646 w 10616"/>
                    <a:gd name="T49" fmla="*/ 2147483646 h 10000"/>
                    <a:gd name="T50" fmla="*/ 2147483646 w 10616"/>
                    <a:gd name="T51" fmla="*/ 2147483646 h 10000"/>
                    <a:gd name="T52" fmla="*/ 2147483646 w 10616"/>
                    <a:gd name="T53" fmla="*/ 2147483646 h 10000"/>
                    <a:gd name="T54" fmla="*/ 2147483646 w 10616"/>
                    <a:gd name="T55" fmla="*/ 2147483646 h 10000"/>
                    <a:gd name="T56" fmla="*/ 2147483646 w 10616"/>
                    <a:gd name="T57" fmla="*/ 2147483646 h 10000"/>
                    <a:gd name="T58" fmla="*/ 2147483646 w 10616"/>
                    <a:gd name="T59" fmla="*/ 2147483646 h 10000"/>
                    <a:gd name="T60" fmla="*/ 2147483646 w 10616"/>
                    <a:gd name="T61" fmla="*/ 2147483646 h 10000"/>
                    <a:gd name="T62" fmla="*/ 0 w 10616"/>
                    <a:gd name="T63" fmla="*/ 2147483646 h 10000"/>
                    <a:gd name="T64" fmla="*/ 2147483646 w 10616"/>
                    <a:gd name="T65" fmla="*/ 2147483646 h 10000"/>
                    <a:gd name="T66" fmla="*/ 2147483646 w 10616"/>
                    <a:gd name="T67" fmla="*/ 2147483646 h 10000"/>
                    <a:gd name="T68" fmla="*/ 2147483646 w 10616"/>
                    <a:gd name="T69" fmla="*/ 2147483646 h 10000"/>
                    <a:gd name="T70" fmla="*/ 2147483646 w 10616"/>
                    <a:gd name="T71" fmla="*/ 2147483646 h 10000"/>
                    <a:gd name="T72" fmla="*/ 2147483646 w 10616"/>
                    <a:gd name="T73" fmla="*/ 2147483646 h 10000"/>
                    <a:gd name="T74" fmla="*/ 2147483646 w 10616"/>
                    <a:gd name="T75" fmla="*/ 2147483646 h 10000"/>
                    <a:gd name="T76" fmla="*/ 2147483646 w 10616"/>
                    <a:gd name="T77" fmla="*/ 2147483646 h 10000"/>
                    <a:gd name="T78" fmla="*/ 2147483646 w 10616"/>
                    <a:gd name="T79" fmla="*/ 2147483646 h 10000"/>
                    <a:gd name="T80" fmla="*/ 2147483646 w 10616"/>
                    <a:gd name="T81" fmla="*/ 2147483646 h 10000"/>
                    <a:gd name="T82" fmla="*/ 2147483646 w 10616"/>
                    <a:gd name="T83" fmla="*/ 2147483646 h 10000"/>
                    <a:gd name="T84" fmla="*/ 2147483646 w 10616"/>
                    <a:gd name="T85" fmla="*/ 2147483646 h 10000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10616" h="10000">
                      <a:moveTo>
                        <a:pt x="6379" y="8696"/>
                      </a:moveTo>
                      <a:lnTo>
                        <a:pt x="6718" y="9130"/>
                      </a:lnTo>
                      <a:lnTo>
                        <a:pt x="8582" y="8696"/>
                      </a:lnTo>
                      <a:lnTo>
                        <a:pt x="9430" y="8261"/>
                      </a:lnTo>
                      <a:lnTo>
                        <a:pt x="10277" y="7826"/>
                      </a:lnTo>
                      <a:lnTo>
                        <a:pt x="10616" y="8261"/>
                      </a:lnTo>
                      <a:cubicBezTo>
                        <a:pt x="10560" y="7826"/>
                        <a:pt x="10503" y="7392"/>
                        <a:pt x="10447" y="6957"/>
                      </a:cubicBezTo>
                      <a:lnTo>
                        <a:pt x="10447" y="3913"/>
                      </a:lnTo>
                      <a:cubicBezTo>
                        <a:pt x="10503" y="3768"/>
                        <a:pt x="10560" y="3623"/>
                        <a:pt x="10616" y="3478"/>
                      </a:cubicBezTo>
                      <a:lnTo>
                        <a:pt x="9938" y="1304"/>
                      </a:lnTo>
                      <a:lnTo>
                        <a:pt x="9599" y="435"/>
                      </a:lnTo>
                      <a:lnTo>
                        <a:pt x="9091" y="435"/>
                      </a:lnTo>
                      <a:cubicBezTo>
                        <a:pt x="9034" y="290"/>
                        <a:pt x="8978" y="145"/>
                        <a:pt x="8921" y="0"/>
                      </a:cubicBezTo>
                      <a:lnTo>
                        <a:pt x="8243" y="1304"/>
                      </a:lnTo>
                      <a:lnTo>
                        <a:pt x="7396" y="1304"/>
                      </a:lnTo>
                      <a:lnTo>
                        <a:pt x="7226" y="1304"/>
                      </a:lnTo>
                      <a:lnTo>
                        <a:pt x="6548" y="435"/>
                      </a:lnTo>
                      <a:lnTo>
                        <a:pt x="6040" y="0"/>
                      </a:lnTo>
                      <a:lnTo>
                        <a:pt x="4684" y="0"/>
                      </a:lnTo>
                      <a:lnTo>
                        <a:pt x="4345" y="0"/>
                      </a:lnTo>
                      <a:lnTo>
                        <a:pt x="3836" y="435"/>
                      </a:lnTo>
                      <a:lnTo>
                        <a:pt x="3497" y="1304"/>
                      </a:lnTo>
                      <a:lnTo>
                        <a:pt x="2650" y="1739"/>
                      </a:lnTo>
                      <a:cubicBezTo>
                        <a:pt x="2593" y="1594"/>
                        <a:pt x="2537" y="1449"/>
                        <a:pt x="2480" y="1304"/>
                      </a:cubicBezTo>
                      <a:lnTo>
                        <a:pt x="2311" y="1304"/>
                      </a:lnTo>
                      <a:lnTo>
                        <a:pt x="1972" y="2609"/>
                      </a:lnTo>
                      <a:cubicBezTo>
                        <a:pt x="1746" y="2609"/>
                        <a:pt x="1494" y="2631"/>
                        <a:pt x="1294" y="2609"/>
                      </a:cubicBezTo>
                      <a:cubicBezTo>
                        <a:pt x="1094" y="2587"/>
                        <a:pt x="883" y="2261"/>
                        <a:pt x="770" y="2478"/>
                      </a:cubicBezTo>
                      <a:cubicBezTo>
                        <a:pt x="657" y="2695"/>
                        <a:pt x="333" y="2962"/>
                        <a:pt x="205" y="3117"/>
                      </a:cubicBezTo>
                      <a:cubicBezTo>
                        <a:pt x="77" y="3272"/>
                        <a:pt x="0" y="3266"/>
                        <a:pt x="0" y="3407"/>
                      </a:cubicBezTo>
                      <a:cubicBezTo>
                        <a:pt x="113" y="3701"/>
                        <a:pt x="482" y="5084"/>
                        <a:pt x="698" y="5748"/>
                      </a:cubicBezTo>
                      <a:cubicBezTo>
                        <a:pt x="914" y="6412"/>
                        <a:pt x="1138" y="6900"/>
                        <a:pt x="1294" y="7391"/>
                      </a:cubicBezTo>
                      <a:cubicBezTo>
                        <a:pt x="1450" y="7882"/>
                        <a:pt x="1520" y="8261"/>
                        <a:pt x="1633" y="8696"/>
                      </a:cubicBezTo>
                      <a:lnTo>
                        <a:pt x="3158" y="9130"/>
                      </a:lnTo>
                      <a:lnTo>
                        <a:pt x="3328" y="9130"/>
                      </a:lnTo>
                      <a:lnTo>
                        <a:pt x="4514" y="10000"/>
                      </a:lnTo>
                      <a:lnTo>
                        <a:pt x="5192" y="9130"/>
                      </a:lnTo>
                      <a:lnTo>
                        <a:pt x="5870" y="10000"/>
                      </a:lnTo>
                      <a:lnTo>
                        <a:pt x="6379" y="8696"/>
                      </a:lnTo>
                      <a:close/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8" name="Freeform 285"/>
                <p:cNvSpPr>
                  <a:spLocks/>
                </p:cNvSpPr>
                <p:nvPr/>
              </p:nvSpPr>
              <p:spPr bwMode="auto">
                <a:xfrm>
                  <a:off x="3808951" y="2773312"/>
                  <a:ext cx="150919" cy="121794"/>
                </a:xfrm>
                <a:custGeom>
                  <a:avLst/>
                  <a:gdLst>
                    <a:gd name="T0" fmla="*/ 2147483646 w 139"/>
                    <a:gd name="T1" fmla="*/ 2147483646 h 114"/>
                    <a:gd name="T2" fmla="*/ 2147483646 w 139"/>
                    <a:gd name="T3" fmla="*/ 2147483646 h 114"/>
                    <a:gd name="T4" fmla="*/ 2147483646 w 139"/>
                    <a:gd name="T5" fmla="*/ 2147483646 h 114"/>
                    <a:gd name="T6" fmla="*/ 2147483646 w 139"/>
                    <a:gd name="T7" fmla="*/ 2147483646 h 114"/>
                    <a:gd name="T8" fmla="*/ 2147483646 w 139"/>
                    <a:gd name="T9" fmla="*/ 2147483646 h 114"/>
                    <a:gd name="T10" fmla="*/ 2147483646 w 139"/>
                    <a:gd name="T11" fmla="*/ 2147483646 h 114"/>
                    <a:gd name="T12" fmla="*/ 2147483646 w 139"/>
                    <a:gd name="T13" fmla="*/ 0 h 114"/>
                    <a:gd name="T14" fmla="*/ 2147483646 w 139"/>
                    <a:gd name="T15" fmla="*/ 2147483646 h 114"/>
                    <a:gd name="T16" fmla="*/ 2147483646 w 139"/>
                    <a:gd name="T17" fmla="*/ 2147483646 h 114"/>
                    <a:gd name="T18" fmla="*/ 2147483646 w 139"/>
                    <a:gd name="T19" fmla="*/ 2147483646 h 114"/>
                    <a:gd name="T20" fmla="*/ 2147483646 w 139"/>
                    <a:gd name="T21" fmla="*/ 2147483646 h 114"/>
                    <a:gd name="T22" fmla="*/ 2147483646 w 139"/>
                    <a:gd name="T23" fmla="*/ 2147483646 h 114"/>
                    <a:gd name="T24" fmla="*/ 2147483646 w 139"/>
                    <a:gd name="T25" fmla="*/ 2147483646 h 114"/>
                    <a:gd name="T26" fmla="*/ 0 w 139"/>
                    <a:gd name="T27" fmla="*/ 2147483646 h 114"/>
                    <a:gd name="T28" fmla="*/ 2147483646 w 139"/>
                    <a:gd name="T29" fmla="*/ 2147483646 h 114"/>
                    <a:gd name="T30" fmla="*/ 2147483646 w 139"/>
                    <a:gd name="T31" fmla="*/ 2147483646 h 11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39" h="114">
                      <a:moveTo>
                        <a:pt x="25" y="114"/>
                      </a:moveTo>
                      <a:lnTo>
                        <a:pt x="61" y="96"/>
                      </a:lnTo>
                      <a:lnTo>
                        <a:pt x="73" y="90"/>
                      </a:lnTo>
                      <a:lnTo>
                        <a:pt x="115" y="66"/>
                      </a:lnTo>
                      <a:lnTo>
                        <a:pt x="127" y="24"/>
                      </a:lnTo>
                      <a:lnTo>
                        <a:pt x="139" y="6"/>
                      </a:lnTo>
                      <a:lnTo>
                        <a:pt x="139" y="0"/>
                      </a:lnTo>
                      <a:lnTo>
                        <a:pt x="115" y="6"/>
                      </a:lnTo>
                      <a:lnTo>
                        <a:pt x="49" y="12"/>
                      </a:lnTo>
                      <a:lnTo>
                        <a:pt x="37" y="6"/>
                      </a:lnTo>
                      <a:lnTo>
                        <a:pt x="19" y="24"/>
                      </a:lnTo>
                      <a:lnTo>
                        <a:pt x="25" y="48"/>
                      </a:lnTo>
                      <a:lnTo>
                        <a:pt x="0" y="102"/>
                      </a:lnTo>
                      <a:lnTo>
                        <a:pt x="13" y="102"/>
                      </a:lnTo>
                      <a:lnTo>
                        <a:pt x="25" y="114"/>
                      </a:lnTo>
                      <a:close/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49" name="Freeform 286"/>
                <p:cNvSpPr>
                  <a:spLocks/>
                </p:cNvSpPr>
                <p:nvPr/>
              </p:nvSpPr>
              <p:spPr bwMode="auto">
                <a:xfrm>
                  <a:off x="3789090" y="2869953"/>
                  <a:ext cx="105908" cy="96640"/>
                </a:xfrm>
                <a:custGeom>
                  <a:avLst/>
                  <a:gdLst>
                    <a:gd name="T0" fmla="*/ 2147483646 w 97"/>
                    <a:gd name="T1" fmla="*/ 2147483646 h 90"/>
                    <a:gd name="T2" fmla="*/ 2147483646 w 97"/>
                    <a:gd name="T3" fmla="*/ 0 h 90"/>
                    <a:gd name="T4" fmla="*/ 2147483646 w 97"/>
                    <a:gd name="T5" fmla="*/ 2147483646 h 90"/>
                    <a:gd name="T6" fmla="*/ 2147483646 w 97"/>
                    <a:gd name="T7" fmla="*/ 2147483646 h 90"/>
                    <a:gd name="T8" fmla="*/ 2147483646 w 97"/>
                    <a:gd name="T9" fmla="*/ 2147483646 h 90"/>
                    <a:gd name="T10" fmla="*/ 2147483646 w 97"/>
                    <a:gd name="T11" fmla="*/ 2147483646 h 90"/>
                    <a:gd name="T12" fmla="*/ 2147483646 w 97"/>
                    <a:gd name="T13" fmla="*/ 2147483646 h 90"/>
                    <a:gd name="T14" fmla="*/ 0 w 97"/>
                    <a:gd name="T15" fmla="*/ 2147483646 h 90"/>
                    <a:gd name="T16" fmla="*/ 2147483646 w 97"/>
                    <a:gd name="T17" fmla="*/ 2147483646 h 90"/>
                    <a:gd name="T18" fmla="*/ 2147483646 w 97"/>
                    <a:gd name="T19" fmla="*/ 2147483646 h 90"/>
                    <a:gd name="T20" fmla="*/ 2147483646 w 97"/>
                    <a:gd name="T21" fmla="*/ 2147483646 h 90"/>
                    <a:gd name="T22" fmla="*/ 2147483646 w 97"/>
                    <a:gd name="T23" fmla="*/ 2147483646 h 90"/>
                    <a:gd name="T24" fmla="*/ 2147483646 w 97"/>
                    <a:gd name="T25" fmla="*/ 2147483646 h 90"/>
                    <a:gd name="T26" fmla="*/ 2147483646 w 97"/>
                    <a:gd name="T27" fmla="*/ 2147483646 h 90"/>
                    <a:gd name="T28" fmla="*/ 2147483646 w 97"/>
                    <a:gd name="T29" fmla="*/ 2147483646 h 90"/>
                    <a:gd name="T30" fmla="*/ 2147483646 w 97"/>
                    <a:gd name="T31" fmla="*/ 2147483646 h 90"/>
                    <a:gd name="T32" fmla="*/ 2147483646 w 97"/>
                    <a:gd name="T33" fmla="*/ 2147483646 h 90"/>
                    <a:gd name="T34" fmla="*/ 2147483646 w 97"/>
                    <a:gd name="T35" fmla="*/ 2147483646 h 90"/>
                    <a:gd name="T36" fmla="*/ 2147483646 w 97"/>
                    <a:gd name="T37" fmla="*/ 2147483646 h 90"/>
                    <a:gd name="T38" fmla="*/ 2147483646 w 97"/>
                    <a:gd name="T39" fmla="*/ 2147483646 h 9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97" h="90">
                      <a:moveTo>
                        <a:pt x="91" y="24"/>
                      </a:moveTo>
                      <a:lnTo>
                        <a:pt x="91" y="0"/>
                      </a:lnTo>
                      <a:lnTo>
                        <a:pt x="79" y="6"/>
                      </a:lnTo>
                      <a:lnTo>
                        <a:pt x="43" y="24"/>
                      </a:lnTo>
                      <a:lnTo>
                        <a:pt x="31" y="12"/>
                      </a:lnTo>
                      <a:lnTo>
                        <a:pt x="18" y="12"/>
                      </a:lnTo>
                      <a:lnTo>
                        <a:pt x="12" y="18"/>
                      </a:lnTo>
                      <a:lnTo>
                        <a:pt x="0" y="42"/>
                      </a:lnTo>
                      <a:lnTo>
                        <a:pt x="18" y="90"/>
                      </a:lnTo>
                      <a:lnTo>
                        <a:pt x="25" y="90"/>
                      </a:lnTo>
                      <a:lnTo>
                        <a:pt x="37" y="90"/>
                      </a:lnTo>
                      <a:lnTo>
                        <a:pt x="49" y="78"/>
                      </a:lnTo>
                      <a:lnTo>
                        <a:pt x="67" y="78"/>
                      </a:lnTo>
                      <a:lnTo>
                        <a:pt x="73" y="66"/>
                      </a:lnTo>
                      <a:lnTo>
                        <a:pt x="61" y="36"/>
                      </a:lnTo>
                      <a:lnTo>
                        <a:pt x="85" y="30"/>
                      </a:lnTo>
                      <a:lnTo>
                        <a:pt x="97" y="24"/>
                      </a:lnTo>
                      <a:lnTo>
                        <a:pt x="91" y="24"/>
                      </a:lnTo>
                      <a:close/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rgbClr val="63AF3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0" name="Freeform 287"/>
                <p:cNvSpPr>
                  <a:spLocks/>
                </p:cNvSpPr>
                <p:nvPr/>
              </p:nvSpPr>
              <p:spPr bwMode="auto">
                <a:xfrm>
                  <a:off x="3789090" y="2869953"/>
                  <a:ext cx="105908" cy="96640"/>
                </a:xfrm>
                <a:custGeom>
                  <a:avLst/>
                  <a:gdLst>
                    <a:gd name="T0" fmla="*/ 2147483646 w 97"/>
                    <a:gd name="T1" fmla="*/ 2147483646 h 90"/>
                    <a:gd name="T2" fmla="*/ 2147483646 w 97"/>
                    <a:gd name="T3" fmla="*/ 0 h 90"/>
                    <a:gd name="T4" fmla="*/ 2147483646 w 97"/>
                    <a:gd name="T5" fmla="*/ 2147483646 h 90"/>
                    <a:gd name="T6" fmla="*/ 2147483646 w 97"/>
                    <a:gd name="T7" fmla="*/ 2147483646 h 90"/>
                    <a:gd name="T8" fmla="*/ 2147483646 w 97"/>
                    <a:gd name="T9" fmla="*/ 2147483646 h 90"/>
                    <a:gd name="T10" fmla="*/ 2147483646 w 97"/>
                    <a:gd name="T11" fmla="*/ 2147483646 h 90"/>
                    <a:gd name="T12" fmla="*/ 2147483646 w 97"/>
                    <a:gd name="T13" fmla="*/ 2147483646 h 90"/>
                    <a:gd name="T14" fmla="*/ 0 w 97"/>
                    <a:gd name="T15" fmla="*/ 2147483646 h 90"/>
                    <a:gd name="T16" fmla="*/ 2147483646 w 97"/>
                    <a:gd name="T17" fmla="*/ 2147483646 h 90"/>
                    <a:gd name="T18" fmla="*/ 2147483646 w 97"/>
                    <a:gd name="T19" fmla="*/ 2147483646 h 90"/>
                    <a:gd name="T20" fmla="*/ 2147483646 w 97"/>
                    <a:gd name="T21" fmla="*/ 2147483646 h 90"/>
                    <a:gd name="T22" fmla="*/ 2147483646 w 97"/>
                    <a:gd name="T23" fmla="*/ 2147483646 h 90"/>
                    <a:gd name="T24" fmla="*/ 2147483646 w 97"/>
                    <a:gd name="T25" fmla="*/ 2147483646 h 90"/>
                    <a:gd name="T26" fmla="*/ 2147483646 w 97"/>
                    <a:gd name="T27" fmla="*/ 2147483646 h 90"/>
                    <a:gd name="T28" fmla="*/ 2147483646 w 97"/>
                    <a:gd name="T29" fmla="*/ 2147483646 h 90"/>
                    <a:gd name="T30" fmla="*/ 2147483646 w 97"/>
                    <a:gd name="T31" fmla="*/ 2147483646 h 90"/>
                    <a:gd name="T32" fmla="*/ 2147483646 w 97"/>
                    <a:gd name="T33" fmla="*/ 2147483646 h 90"/>
                    <a:gd name="T34" fmla="*/ 2147483646 w 97"/>
                    <a:gd name="T35" fmla="*/ 2147483646 h 90"/>
                    <a:gd name="T36" fmla="*/ 2147483646 w 97"/>
                    <a:gd name="T37" fmla="*/ 2147483646 h 90"/>
                    <a:gd name="T38" fmla="*/ 2147483646 w 97"/>
                    <a:gd name="T39" fmla="*/ 2147483646 h 9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97" h="90">
                      <a:moveTo>
                        <a:pt x="91" y="24"/>
                      </a:moveTo>
                      <a:lnTo>
                        <a:pt x="91" y="0"/>
                      </a:lnTo>
                      <a:lnTo>
                        <a:pt x="79" y="6"/>
                      </a:lnTo>
                      <a:lnTo>
                        <a:pt x="43" y="24"/>
                      </a:lnTo>
                      <a:lnTo>
                        <a:pt x="31" y="12"/>
                      </a:lnTo>
                      <a:lnTo>
                        <a:pt x="18" y="12"/>
                      </a:lnTo>
                      <a:lnTo>
                        <a:pt x="12" y="18"/>
                      </a:lnTo>
                      <a:lnTo>
                        <a:pt x="0" y="42"/>
                      </a:lnTo>
                      <a:lnTo>
                        <a:pt x="18" y="90"/>
                      </a:lnTo>
                      <a:lnTo>
                        <a:pt x="25" y="90"/>
                      </a:lnTo>
                      <a:lnTo>
                        <a:pt x="37" y="90"/>
                      </a:lnTo>
                      <a:lnTo>
                        <a:pt x="49" y="78"/>
                      </a:lnTo>
                      <a:lnTo>
                        <a:pt x="67" y="78"/>
                      </a:lnTo>
                      <a:lnTo>
                        <a:pt x="73" y="66"/>
                      </a:lnTo>
                      <a:lnTo>
                        <a:pt x="61" y="36"/>
                      </a:lnTo>
                      <a:lnTo>
                        <a:pt x="85" y="30"/>
                      </a:lnTo>
                      <a:lnTo>
                        <a:pt x="97" y="24"/>
                      </a:lnTo>
                      <a:lnTo>
                        <a:pt x="91" y="24"/>
                      </a:lnTo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1" name="Freeform 288"/>
                <p:cNvSpPr>
                  <a:spLocks/>
                </p:cNvSpPr>
                <p:nvPr/>
              </p:nvSpPr>
              <p:spPr bwMode="auto">
                <a:xfrm>
                  <a:off x="4155796" y="3052645"/>
                  <a:ext cx="99288" cy="64868"/>
                </a:xfrm>
                <a:custGeom>
                  <a:avLst/>
                  <a:gdLst>
                    <a:gd name="T0" fmla="*/ 2147483646 w 90"/>
                    <a:gd name="T1" fmla="*/ 2147483646 h 60"/>
                    <a:gd name="T2" fmla="*/ 2147483646 w 90"/>
                    <a:gd name="T3" fmla="*/ 2147483646 h 60"/>
                    <a:gd name="T4" fmla="*/ 2147483646 w 90"/>
                    <a:gd name="T5" fmla="*/ 2147483646 h 60"/>
                    <a:gd name="T6" fmla="*/ 2147483646 w 90"/>
                    <a:gd name="T7" fmla="*/ 2147483646 h 60"/>
                    <a:gd name="T8" fmla="*/ 2147483646 w 90"/>
                    <a:gd name="T9" fmla="*/ 0 h 60"/>
                    <a:gd name="T10" fmla="*/ 2147483646 w 90"/>
                    <a:gd name="T11" fmla="*/ 2147483646 h 60"/>
                    <a:gd name="T12" fmla="*/ 2147483646 w 90"/>
                    <a:gd name="T13" fmla="*/ 2147483646 h 60"/>
                    <a:gd name="T14" fmla="*/ 0 w 90"/>
                    <a:gd name="T15" fmla="*/ 2147483646 h 60"/>
                    <a:gd name="T16" fmla="*/ 2147483646 w 90"/>
                    <a:gd name="T17" fmla="*/ 2147483646 h 6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90" h="60">
                      <a:moveTo>
                        <a:pt x="18" y="48"/>
                      </a:moveTo>
                      <a:lnTo>
                        <a:pt x="66" y="60"/>
                      </a:lnTo>
                      <a:lnTo>
                        <a:pt x="78" y="30"/>
                      </a:lnTo>
                      <a:lnTo>
                        <a:pt x="90" y="24"/>
                      </a:lnTo>
                      <a:lnTo>
                        <a:pt x="84" y="0"/>
                      </a:lnTo>
                      <a:lnTo>
                        <a:pt x="30" y="18"/>
                      </a:lnTo>
                      <a:lnTo>
                        <a:pt x="6" y="6"/>
                      </a:lnTo>
                      <a:lnTo>
                        <a:pt x="0" y="24"/>
                      </a:lnTo>
                      <a:lnTo>
                        <a:pt x="18" y="48"/>
                      </a:lnTo>
                      <a:close/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2" name="Freeform 289"/>
                <p:cNvSpPr>
                  <a:spLocks/>
                </p:cNvSpPr>
                <p:nvPr/>
              </p:nvSpPr>
              <p:spPr bwMode="auto">
                <a:xfrm>
                  <a:off x="4170358" y="3077811"/>
                  <a:ext cx="156214" cy="181367"/>
                </a:xfrm>
                <a:custGeom>
                  <a:avLst/>
                  <a:gdLst>
                    <a:gd name="T0" fmla="*/ 2147483646 w 24"/>
                    <a:gd name="T1" fmla="*/ 2147483646 h 28"/>
                    <a:gd name="T2" fmla="*/ 2147483646 w 24"/>
                    <a:gd name="T3" fmla="*/ 2147483646 h 28"/>
                    <a:gd name="T4" fmla="*/ 2147483646 w 24"/>
                    <a:gd name="T5" fmla="*/ 2147483646 h 28"/>
                    <a:gd name="T6" fmla="*/ 2147483646 w 24"/>
                    <a:gd name="T7" fmla="*/ 2147483646 h 28"/>
                    <a:gd name="T8" fmla="*/ 0 w 24"/>
                    <a:gd name="T9" fmla="*/ 2147483646 h 28"/>
                    <a:gd name="T10" fmla="*/ 2147483646 w 24"/>
                    <a:gd name="T11" fmla="*/ 2147483646 h 28"/>
                    <a:gd name="T12" fmla="*/ 2147483646 w 24"/>
                    <a:gd name="T13" fmla="*/ 2147483646 h 28"/>
                    <a:gd name="T14" fmla="*/ 2147483646 w 24"/>
                    <a:gd name="T15" fmla="*/ 2147483646 h 28"/>
                    <a:gd name="T16" fmla="*/ 2147483646 w 24"/>
                    <a:gd name="T17" fmla="*/ 2147483646 h 28"/>
                    <a:gd name="T18" fmla="*/ 2147483646 w 24"/>
                    <a:gd name="T19" fmla="*/ 2147483646 h 28"/>
                    <a:gd name="T20" fmla="*/ 2147483646 w 24"/>
                    <a:gd name="T21" fmla="*/ 2147483646 h 28"/>
                    <a:gd name="T22" fmla="*/ 2147483646 w 24"/>
                    <a:gd name="T23" fmla="*/ 2147483646 h 28"/>
                    <a:gd name="T24" fmla="*/ 2147483646 w 24"/>
                    <a:gd name="T25" fmla="*/ 0 h 28"/>
                    <a:gd name="T26" fmla="*/ 2147483646 w 24"/>
                    <a:gd name="T27" fmla="*/ 0 h 28"/>
                    <a:gd name="T28" fmla="*/ 2147483646 w 24"/>
                    <a:gd name="T29" fmla="*/ 2147483646 h 28"/>
                    <a:gd name="T30" fmla="*/ 2147483646 w 24"/>
                    <a:gd name="T31" fmla="*/ 2147483646 h 2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24" h="28">
                      <a:moveTo>
                        <a:pt x="9" y="6"/>
                      </a:move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4" y="17"/>
                        <a:pt x="4" y="17"/>
                        <a:pt x="4" y="17"/>
                      </a:cubicBezTo>
                      <a:cubicBezTo>
                        <a:pt x="4" y="17"/>
                        <a:pt x="3" y="18"/>
                        <a:pt x="0" y="18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4" y="28"/>
                        <a:pt x="4" y="28"/>
                        <a:pt x="4" y="28"/>
                      </a:cubicBezTo>
                      <a:cubicBezTo>
                        <a:pt x="11" y="23"/>
                        <a:pt x="11" y="23"/>
                        <a:pt x="11" y="23"/>
                      </a:cubicBezTo>
                      <a:cubicBezTo>
                        <a:pt x="17" y="15"/>
                        <a:pt x="17" y="15"/>
                        <a:pt x="17" y="15"/>
                      </a:cubicBezTo>
                      <a:cubicBezTo>
                        <a:pt x="20" y="11"/>
                        <a:pt x="20" y="11"/>
                        <a:pt x="20" y="11"/>
                      </a:cubicBezTo>
                      <a:cubicBezTo>
                        <a:pt x="24" y="7"/>
                        <a:pt x="24" y="7"/>
                        <a:pt x="24" y="7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1" y="1"/>
                        <a:pt x="11" y="1"/>
                        <a:pt x="11" y="1"/>
                      </a:cubicBezTo>
                      <a:lnTo>
                        <a:pt x="9" y="6"/>
                      </a:lnTo>
                      <a:close/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3" name="Freeform 290"/>
                <p:cNvSpPr>
                  <a:spLocks/>
                </p:cNvSpPr>
                <p:nvPr/>
              </p:nvSpPr>
              <p:spPr bwMode="auto">
                <a:xfrm>
                  <a:off x="3974436" y="3194295"/>
                  <a:ext cx="221083" cy="137680"/>
                </a:xfrm>
                <a:custGeom>
                  <a:avLst/>
                  <a:gdLst>
                    <a:gd name="T0" fmla="*/ 2147483646 w 34"/>
                    <a:gd name="T1" fmla="*/ 0 h 21"/>
                    <a:gd name="T2" fmla="*/ 2147483646 w 34"/>
                    <a:gd name="T3" fmla="*/ 2147483646 h 21"/>
                    <a:gd name="T4" fmla="*/ 2147483646 w 34"/>
                    <a:gd name="T5" fmla="*/ 2147483646 h 21"/>
                    <a:gd name="T6" fmla="*/ 2147483646 w 34"/>
                    <a:gd name="T7" fmla="*/ 2147483646 h 21"/>
                    <a:gd name="T8" fmla="*/ 0 w 34"/>
                    <a:gd name="T9" fmla="*/ 2147483646 h 21"/>
                    <a:gd name="T10" fmla="*/ 2147483646 w 34"/>
                    <a:gd name="T11" fmla="*/ 2147483646 h 21"/>
                    <a:gd name="T12" fmla="*/ 2147483646 w 34"/>
                    <a:gd name="T13" fmla="*/ 2147483646 h 21"/>
                    <a:gd name="T14" fmla="*/ 2147483646 w 34"/>
                    <a:gd name="T15" fmla="*/ 2147483646 h 21"/>
                    <a:gd name="T16" fmla="*/ 2147483646 w 34"/>
                    <a:gd name="T17" fmla="*/ 2147483646 h 21"/>
                    <a:gd name="T18" fmla="*/ 2147483646 w 34"/>
                    <a:gd name="T19" fmla="*/ 2147483646 h 21"/>
                    <a:gd name="T20" fmla="*/ 2147483646 w 34"/>
                    <a:gd name="T21" fmla="*/ 2147483646 h 21"/>
                    <a:gd name="T22" fmla="*/ 2147483646 w 34"/>
                    <a:gd name="T23" fmla="*/ 2147483646 h 21"/>
                    <a:gd name="T24" fmla="*/ 2147483646 w 34"/>
                    <a:gd name="T25" fmla="*/ 2147483646 h 21"/>
                    <a:gd name="T26" fmla="*/ 2147483646 w 34"/>
                    <a:gd name="T27" fmla="*/ 0 h 21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34" h="21">
                      <a:moveTo>
                        <a:pt x="30" y="0"/>
                      </a:moveTo>
                      <a:cubicBezTo>
                        <a:pt x="25" y="2"/>
                        <a:pt x="18" y="3"/>
                        <a:pt x="18" y="4"/>
                      </a:cubicBezTo>
                      <a:cubicBezTo>
                        <a:pt x="16" y="5"/>
                        <a:pt x="14" y="7"/>
                        <a:pt x="14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1" y="12"/>
                        <a:pt x="1" y="12"/>
                        <a:pt x="1" y="12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12" y="19"/>
                        <a:pt x="12" y="19"/>
                        <a:pt x="12" y="19"/>
                      </a:cubicBezTo>
                      <a:cubicBezTo>
                        <a:pt x="15" y="19"/>
                        <a:pt x="15" y="19"/>
                        <a:pt x="15" y="19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25" y="13"/>
                        <a:pt x="25" y="13"/>
                        <a:pt x="25" y="13"/>
                      </a:cubicBezTo>
                      <a:cubicBezTo>
                        <a:pt x="34" y="10"/>
                        <a:pt x="34" y="10"/>
                        <a:pt x="34" y="10"/>
                      </a:cubicBezTo>
                      <a:cubicBezTo>
                        <a:pt x="31" y="3"/>
                        <a:pt x="31" y="3"/>
                        <a:pt x="31" y="3"/>
                      </a:cubicBez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4" name="Freeform 291"/>
                <p:cNvSpPr>
                  <a:spLocks/>
                </p:cNvSpPr>
                <p:nvPr/>
              </p:nvSpPr>
              <p:spPr bwMode="auto">
                <a:xfrm>
                  <a:off x="3818220" y="2895107"/>
                  <a:ext cx="410393" cy="352143"/>
                </a:xfrm>
                <a:custGeom>
                  <a:avLst/>
                  <a:gdLst>
                    <a:gd name="T0" fmla="*/ 2147483646 w 63"/>
                    <a:gd name="T1" fmla="*/ 2147483646 h 54"/>
                    <a:gd name="T2" fmla="*/ 2147483646 w 63"/>
                    <a:gd name="T3" fmla="*/ 2147483646 h 54"/>
                    <a:gd name="T4" fmla="*/ 2147483646 w 63"/>
                    <a:gd name="T5" fmla="*/ 2147483646 h 54"/>
                    <a:gd name="T6" fmla="*/ 2147483646 w 63"/>
                    <a:gd name="T7" fmla="*/ 2147483646 h 54"/>
                    <a:gd name="T8" fmla="*/ 2147483646 w 63"/>
                    <a:gd name="T9" fmla="*/ 2147483646 h 54"/>
                    <a:gd name="T10" fmla="*/ 2147483646 w 63"/>
                    <a:gd name="T11" fmla="*/ 2147483646 h 54"/>
                    <a:gd name="T12" fmla="*/ 2147483646 w 63"/>
                    <a:gd name="T13" fmla="*/ 2147483646 h 54"/>
                    <a:gd name="T14" fmla="*/ 2147483646 w 63"/>
                    <a:gd name="T15" fmla="*/ 2147483646 h 54"/>
                    <a:gd name="T16" fmla="*/ 2147483646 w 63"/>
                    <a:gd name="T17" fmla="*/ 2147483646 h 54"/>
                    <a:gd name="T18" fmla="*/ 2147483646 w 63"/>
                    <a:gd name="T19" fmla="*/ 2147483646 h 54"/>
                    <a:gd name="T20" fmla="*/ 2147483646 w 63"/>
                    <a:gd name="T21" fmla="*/ 2147483646 h 54"/>
                    <a:gd name="T22" fmla="*/ 2147483646 w 63"/>
                    <a:gd name="T23" fmla="*/ 2147483646 h 54"/>
                    <a:gd name="T24" fmla="*/ 2147483646 w 63"/>
                    <a:gd name="T25" fmla="*/ 2147483646 h 54"/>
                    <a:gd name="T26" fmla="*/ 2147483646 w 63"/>
                    <a:gd name="T27" fmla="*/ 2147483646 h 54"/>
                    <a:gd name="T28" fmla="*/ 2147483646 w 63"/>
                    <a:gd name="T29" fmla="*/ 0 h 54"/>
                    <a:gd name="T30" fmla="*/ 2147483646 w 63"/>
                    <a:gd name="T31" fmla="*/ 0 h 54"/>
                    <a:gd name="T32" fmla="*/ 2147483646 w 63"/>
                    <a:gd name="T33" fmla="*/ 2147483646 h 54"/>
                    <a:gd name="T34" fmla="*/ 2147483646 w 63"/>
                    <a:gd name="T35" fmla="*/ 2147483646 h 54"/>
                    <a:gd name="T36" fmla="*/ 2147483646 w 63"/>
                    <a:gd name="T37" fmla="*/ 2147483646 h 54"/>
                    <a:gd name="T38" fmla="*/ 2147483646 w 63"/>
                    <a:gd name="T39" fmla="*/ 2147483646 h 54"/>
                    <a:gd name="T40" fmla="*/ 2147483646 w 63"/>
                    <a:gd name="T41" fmla="*/ 2147483646 h 54"/>
                    <a:gd name="T42" fmla="*/ 2147483646 w 63"/>
                    <a:gd name="T43" fmla="*/ 2147483646 h 54"/>
                    <a:gd name="T44" fmla="*/ 0 w 63"/>
                    <a:gd name="T45" fmla="*/ 2147483646 h 54"/>
                    <a:gd name="T46" fmla="*/ 2147483646 w 63"/>
                    <a:gd name="T47" fmla="*/ 2147483646 h 54"/>
                    <a:gd name="T48" fmla="*/ 2147483646 w 63"/>
                    <a:gd name="T49" fmla="*/ 2147483646 h 54"/>
                    <a:gd name="T50" fmla="*/ 2147483646 w 63"/>
                    <a:gd name="T51" fmla="*/ 2147483646 h 54"/>
                    <a:gd name="T52" fmla="*/ 2147483646 w 63"/>
                    <a:gd name="T53" fmla="*/ 2147483646 h 54"/>
                    <a:gd name="T54" fmla="*/ 2147483646 w 63"/>
                    <a:gd name="T55" fmla="*/ 2147483646 h 54"/>
                    <a:gd name="T56" fmla="*/ 2147483646 w 63"/>
                    <a:gd name="T57" fmla="*/ 2147483646 h 54"/>
                    <a:gd name="T58" fmla="*/ 2147483646 w 63"/>
                    <a:gd name="T59" fmla="*/ 2147483646 h 54"/>
                    <a:gd name="T60" fmla="*/ 2147483646 w 63"/>
                    <a:gd name="T61" fmla="*/ 2147483646 h 54"/>
                    <a:gd name="T62" fmla="*/ 2147483646 w 63"/>
                    <a:gd name="T63" fmla="*/ 2147483646 h 54"/>
                    <a:gd name="T64" fmla="*/ 2147483646 w 63"/>
                    <a:gd name="T65" fmla="*/ 2147483646 h 54"/>
                    <a:gd name="T66" fmla="*/ 2147483646 w 63"/>
                    <a:gd name="T67" fmla="*/ 2147483646 h 5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63" h="54">
                      <a:moveTo>
                        <a:pt x="63" y="34"/>
                      </a:moveTo>
                      <a:cubicBezTo>
                        <a:pt x="55" y="32"/>
                        <a:pt x="55" y="32"/>
                        <a:pt x="55" y="32"/>
                      </a:cubicBezTo>
                      <a:cubicBezTo>
                        <a:pt x="52" y="28"/>
                        <a:pt x="52" y="28"/>
                        <a:pt x="52" y="28"/>
                      </a:cubicBezTo>
                      <a:cubicBezTo>
                        <a:pt x="53" y="25"/>
                        <a:pt x="53" y="25"/>
                        <a:pt x="53" y="25"/>
                      </a:cubicBezTo>
                      <a:cubicBezTo>
                        <a:pt x="52" y="25"/>
                        <a:pt x="52" y="25"/>
                        <a:pt x="52" y="25"/>
                      </a:cubicBezTo>
                      <a:cubicBezTo>
                        <a:pt x="48" y="23"/>
                        <a:pt x="48" y="23"/>
                        <a:pt x="48" y="23"/>
                      </a:cubicBezTo>
                      <a:cubicBezTo>
                        <a:pt x="46" y="17"/>
                        <a:pt x="46" y="17"/>
                        <a:pt x="46" y="17"/>
                      </a:cubicBezTo>
                      <a:cubicBezTo>
                        <a:pt x="42" y="13"/>
                        <a:pt x="42" y="13"/>
                        <a:pt x="42" y="13"/>
                      </a:cubicBezTo>
                      <a:cubicBezTo>
                        <a:pt x="42" y="12"/>
                        <a:pt x="42" y="12"/>
                        <a:pt x="42" y="12"/>
                      </a:cubicBezTo>
                      <a:cubicBezTo>
                        <a:pt x="39" y="12"/>
                        <a:pt x="39" y="12"/>
                        <a:pt x="39" y="12"/>
                      </a:cubicBezTo>
                      <a:cubicBezTo>
                        <a:pt x="36" y="10"/>
                        <a:pt x="36" y="10"/>
                        <a:pt x="36" y="10"/>
                      </a:cubicBezTo>
                      <a:cubicBezTo>
                        <a:pt x="28" y="9"/>
                        <a:pt x="28" y="9"/>
                        <a:pt x="28" y="9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6" y="2"/>
                        <a:pt x="6" y="2"/>
                        <a:pt x="6" y="2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7" y="9"/>
                        <a:pt x="7" y="9"/>
                        <a:pt x="7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9" y="29"/>
                        <a:pt x="9" y="29"/>
                        <a:pt x="9" y="29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5" y="39"/>
                        <a:pt x="15" y="39"/>
                        <a:pt x="15" y="39"/>
                      </a:cubicBezTo>
                      <a:cubicBezTo>
                        <a:pt x="17" y="46"/>
                        <a:pt x="17" y="46"/>
                        <a:pt x="17" y="46"/>
                      </a:cubicBezTo>
                      <a:cubicBezTo>
                        <a:pt x="24" y="53"/>
                        <a:pt x="24" y="53"/>
                        <a:pt x="24" y="53"/>
                      </a:cubicBezTo>
                      <a:cubicBezTo>
                        <a:pt x="24" y="54"/>
                        <a:pt x="24" y="54"/>
                        <a:pt x="24" y="54"/>
                      </a:cubicBezTo>
                      <a:cubicBezTo>
                        <a:pt x="27" y="53"/>
                        <a:pt x="27" y="53"/>
                        <a:pt x="27" y="53"/>
                      </a:cubicBezTo>
                      <a:cubicBezTo>
                        <a:pt x="38" y="53"/>
                        <a:pt x="38" y="53"/>
                        <a:pt x="38" y="53"/>
                      </a:cubicBezTo>
                      <a:cubicBezTo>
                        <a:pt x="38" y="53"/>
                        <a:pt x="40" y="51"/>
                        <a:pt x="42" y="50"/>
                      </a:cubicBezTo>
                      <a:cubicBezTo>
                        <a:pt x="42" y="49"/>
                        <a:pt x="49" y="48"/>
                        <a:pt x="54" y="46"/>
                      </a:cubicBezTo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" name="Freeform 292"/>
                <p:cNvSpPr>
                  <a:spLocks/>
                </p:cNvSpPr>
                <p:nvPr/>
              </p:nvSpPr>
              <p:spPr bwMode="auto">
                <a:xfrm>
                  <a:off x="4170391" y="3117529"/>
                  <a:ext cx="64869" cy="76783"/>
                </a:xfrm>
                <a:custGeom>
                  <a:avLst/>
                  <a:gdLst>
                    <a:gd name="T0" fmla="*/ 0 w 10"/>
                    <a:gd name="T1" fmla="*/ 2147483646 h 12"/>
                    <a:gd name="T2" fmla="*/ 2147483646 w 10"/>
                    <a:gd name="T3" fmla="*/ 2147483646 h 12"/>
                    <a:gd name="T4" fmla="*/ 2147483646 w 10"/>
                    <a:gd name="T5" fmla="*/ 2147483646 h 12"/>
                    <a:gd name="T6" fmla="*/ 2147483646 w 10"/>
                    <a:gd name="T7" fmla="*/ 0 h 12"/>
                    <a:gd name="T8" fmla="*/ 2147483646 w 10"/>
                    <a:gd name="T9" fmla="*/ 0 h 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12">
                      <a:moveTo>
                        <a:pt x="0" y="12"/>
                      </a:moveTo>
                      <a:cubicBezTo>
                        <a:pt x="3" y="12"/>
                        <a:pt x="4" y="11"/>
                        <a:pt x="4" y="11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9" y="0"/>
                        <a:pt x="9" y="0"/>
                        <a:pt x="9" y="0"/>
                      </a:cubicBezTo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" name="Freeform 293"/>
                <p:cNvSpPr>
                  <a:spLocks/>
                </p:cNvSpPr>
                <p:nvPr/>
              </p:nvSpPr>
              <p:spPr bwMode="auto">
                <a:xfrm>
                  <a:off x="3888379" y="2765370"/>
                  <a:ext cx="207844" cy="209168"/>
                </a:xfrm>
                <a:custGeom>
                  <a:avLst/>
                  <a:gdLst>
                    <a:gd name="T0" fmla="*/ 2147483646 w 192"/>
                    <a:gd name="T1" fmla="*/ 2147483646 h 192"/>
                    <a:gd name="T2" fmla="*/ 2147483646 w 192"/>
                    <a:gd name="T3" fmla="*/ 2147483646 h 192"/>
                    <a:gd name="T4" fmla="*/ 2147483646 w 192"/>
                    <a:gd name="T5" fmla="*/ 2147483646 h 192"/>
                    <a:gd name="T6" fmla="*/ 2147483646 w 192"/>
                    <a:gd name="T7" fmla="*/ 2147483646 h 192"/>
                    <a:gd name="T8" fmla="*/ 2147483646 w 192"/>
                    <a:gd name="T9" fmla="*/ 2147483646 h 192"/>
                    <a:gd name="T10" fmla="*/ 2147483646 w 192"/>
                    <a:gd name="T11" fmla="*/ 0 h 192"/>
                    <a:gd name="T12" fmla="*/ 2147483646 w 192"/>
                    <a:gd name="T13" fmla="*/ 2147483646 h 192"/>
                    <a:gd name="T14" fmla="*/ 2147483646 w 192"/>
                    <a:gd name="T15" fmla="*/ 2147483646 h 192"/>
                    <a:gd name="T16" fmla="*/ 2147483646 w 192"/>
                    <a:gd name="T17" fmla="*/ 2147483646 h 192"/>
                    <a:gd name="T18" fmla="*/ 2147483646 w 192"/>
                    <a:gd name="T19" fmla="*/ 2147483646 h 192"/>
                    <a:gd name="T20" fmla="*/ 2147483646 w 192"/>
                    <a:gd name="T21" fmla="*/ 2147483646 h 192"/>
                    <a:gd name="T22" fmla="*/ 0 w 192"/>
                    <a:gd name="T23" fmla="*/ 2147483646 h 192"/>
                    <a:gd name="T24" fmla="*/ 0 w 192"/>
                    <a:gd name="T25" fmla="*/ 2147483646 h 192"/>
                    <a:gd name="T26" fmla="*/ 2147483646 w 192"/>
                    <a:gd name="T27" fmla="*/ 2147483646 h 192"/>
                    <a:gd name="T28" fmla="*/ 2147483646 w 192"/>
                    <a:gd name="T29" fmla="*/ 2147483646 h 192"/>
                    <a:gd name="T30" fmla="*/ 2147483646 w 192"/>
                    <a:gd name="T31" fmla="*/ 2147483646 h 192"/>
                    <a:gd name="T32" fmla="*/ 2147483646 w 192"/>
                    <a:gd name="T33" fmla="*/ 2147483646 h 192"/>
                    <a:gd name="T34" fmla="*/ 2147483646 w 192"/>
                    <a:gd name="T35" fmla="*/ 2147483646 h 192"/>
                    <a:gd name="T36" fmla="*/ 2147483646 w 192"/>
                    <a:gd name="T37" fmla="*/ 2147483646 h 192"/>
                    <a:gd name="T38" fmla="*/ 2147483646 w 192"/>
                    <a:gd name="T39" fmla="*/ 2147483646 h 192"/>
                    <a:gd name="T40" fmla="*/ 2147483646 w 192"/>
                    <a:gd name="T41" fmla="*/ 2147483646 h 192"/>
                    <a:gd name="T42" fmla="*/ 2147483646 w 192"/>
                    <a:gd name="T43" fmla="*/ 2147483646 h 192"/>
                    <a:gd name="T44" fmla="*/ 2147483646 w 192"/>
                    <a:gd name="T45" fmla="*/ 2147483646 h 192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92" h="192">
                      <a:moveTo>
                        <a:pt x="168" y="120"/>
                      </a:moveTo>
                      <a:lnTo>
                        <a:pt x="132" y="90"/>
                      </a:lnTo>
                      <a:lnTo>
                        <a:pt x="132" y="66"/>
                      </a:lnTo>
                      <a:lnTo>
                        <a:pt x="138" y="42"/>
                      </a:lnTo>
                      <a:lnTo>
                        <a:pt x="114" y="6"/>
                      </a:lnTo>
                      <a:lnTo>
                        <a:pt x="102" y="0"/>
                      </a:lnTo>
                      <a:lnTo>
                        <a:pt x="72" y="6"/>
                      </a:lnTo>
                      <a:lnTo>
                        <a:pt x="66" y="6"/>
                      </a:lnTo>
                      <a:lnTo>
                        <a:pt x="66" y="12"/>
                      </a:lnTo>
                      <a:lnTo>
                        <a:pt x="54" y="30"/>
                      </a:lnTo>
                      <a:lnTo>
                        <a:pt x="42" y="72"/>
                      </a:lnTo>
                      <a:lnTo>
                        <a:pt x="0" y="96"/>
                      </a:lnTo>
                      <a:lnTo>
                        <a:pt x="0" y="120"/>
                      </a:lnTo>
                      <a:lnTo>
                        <a:pt x="24" y="126"/>
                      </a:lnTo>
                      <a:lnTo>
                        <a:pt x="84" y="156"/>
                      </a:lnTo>
                      <a:lnTo>
                        <a:pt x="102" y="174"/>
                      </a:lnTo>
                      <a:lnTo>
                        <a:pt x="150" y="180"/>
                      </a:lnTo>
                      <a:lnTo>
                        <a:pt x="168" y="192"/>
                      </a:lnTo>
                      <a:lnTo>
                        <a:pt x="186" y="192"/>
                      </a:lnTo>
                      <a:lnTo>
                        <a:pt x="180" y="180"/>
                      </a:lnTo>
                      <a:lnTo>
                        <a:pt x="192" y="174"/>
                      </a:lnTo>
                      <a:lnTo>
                        <a:pt x="180" y="150"/>
                      </a:lnTo>
                      <a:lnTo>
                        <a:pt x="168" y="120"/>
                      </a:lnTo>
                      <a:close/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" name="Freeform 294"/>
                <p:cNvSpPr>
                  <a:spLocks/>
                </p:cNvSpPr>
                <p:nvPr/>
              </p:nvSpPr>
              <p:spPr bwMode="auto">
                <a:xfrm>
                  <a:off x="4007555" y="2708446"/>
                  <a:ext cx="391859" cy="356114"/>
                </a:xfrm>
                <a:custGeom>
                  <a:avLst/>
                  <a:gdLst>
                    <a:gd name="T0" fmla="*/ 2147483646 w 60"/>
                    <a:gd name="T1" fmla="*/ 2147483646 h 55"/>
                    <a:gd name="T2" fmla="*/ 2147483646 w 60"/>
                    <a:gd name="T3" fmla="*/ 2147483646 h 55"/>
                    <a:gd name="T4" fmla="*/ 2147483646 w 60"/>
                    <a:gd name="T5" fmla="*/ 2147483646 h 55"/>
                    <a:gd name="T6" fmla="*/ 2147483646 w 60"/>
                    <a:gd name="T7" fmla="*/ 2147483646 h 55"/>
                    <a:gd name="T8" fmla="*/ 2147483646 w 60"/>
                    <a:gd name="T9" fmla="*/ 2147483646 h 55"/>
                    <a:gd name="T10" fmla="*/ 2147483646 w 60"/>
                    <a:gd name="T11" fmla="*/ 2147483646 h 55"/>
                    <a:gd name="T12" fmla="*/ 2147483646 w 60"/>
                    <a:gd name="T13" fmla="*/ 2147483646 h 55"/>
                    <a:gd name="T14" fmla="*/ 2147483646 w 60"/>
                    <a:gd name="T15" fmla="*/ 2147483646 h 55"/>
                    <a:gd name="T16" fmla="*/ 2147483646 w 60"/>
                    <a:gd name="T17" fmla="*/ 2147483646 h 55"/>
                    <a:gd name="T18" fmla="*/ 2147483646 w 60"/>
                    <a:gd name="T19" fmla="*/ 2147483646 h 55"/>
                    <a:gd name="T20" fmla="*/ 2147483646 w 60"/>
                    <a:gd name="T21" fmla="*/ 2147483646 h 55"/>
                    <a:gd name="T22" fmla="*/ 2147483646 w 60"/>
                    <a:gd name="T23" fmla="*/ 2147483646 h 55"/>
                    <a:gd name="T24" fmla="*/ 2147483646 w 60"/>
                    <a:gd name="T25" fmla="*/ 2147483646 h 55"/>
                    <a:gd name="T26" fmla="*/ 2147483646 w 60"/>
                    <a:gd name="T27" fmla="*/ 2147483646 h 55"/>
                    <a:gd name="T28" fmla="*/ 2147483646 w 60"/>
                    <a:gd name="T29" fmla="*/ 2147483646 h 55"/>
                    <a:gd name="T30" fmla="*/ 2147483646 w 60"/>
                    <a:gd name="T31" fmla="*/ 2147483646 h 55"/>
                    <a:gd name="T32" fmla="*/ 2147483646 w 60"/>
                    <a:gd name="T33" fmla="*/ 2147483646 h 55"/>
                    <a:gd name="T34" fmla="*/ 2147483646 w 60"/>
                    <a:gd name="T35" fmla="*/ 2147483646 h 55"/>
                    <a:gd name="T36" fmla="*/ 2147483646 w 60"/>
                    <a:gd name="T37" fmla="*/ 2147483646 h 55"/>
                    <a:gd name="T38" fmla="*/ 2147483646 w 60"/>
                    <a:gd name="T39" fmla="*/ 2147483646 h 55"/>
                    <a:gd name="T40" fmla="*/ 2147483646 w 60"/>
                    <a:gd name="T41" fmla="*/ 0 h 55"/>
                    <a:gd name="T42" fmla="*/ 2147483646 w 60"/>
                    <a:gd name="T43" fmla="*/ 2147483646 h 55"/>
                    <a:gd name="T44" fmla="*/ 2147483646 w 60"/>
                    <a:gd name="T45" fmla="*/ 2147483646 h 55"/>
                    <a:gd name="T46" fmla="*/ 0 w 60"/>
                    <a:gd name="T47" fmla="*/ 0 h 55"/>
                    <a:gd name="T48" fmla="*/ 0 w 60"/>
                    <a:gd name="T49" fmla="*/ 0 h 55"/>
                    <a:gd name="T50" fmla="*/ 0 w 60"/>
                    <a:gd name="T51" fmla="*/ 2147483646 h 55"/>
                    <a:gd name="T52" fmla="*/ 2147483646 w 60"/>
                    <a:gd name="T53" fmla="*/ 2147483646 h 55"/>
                    <a:gd name="T54" fmla="*/ 2147483646 w 60"/>
                    <a:gd name="T55" fmla="*/ 2147483646 h 55"/>
                    <a:gd name="T56" fmla="*/ 2147483646 w 60"/>
                    <a:gd name="T57" fmla="*/ 2147483646 h 55"/>
                    <a:gd name="T58" fmla="*/ 2147483646 w 60"/>
                    <a:gd name="T59" fmla="*/ 2147483646 h 55"/>
                    <a:gd name="T60" fmla="*/ 2147483646 w 60"/>
                    <a:gd name="T61" fmla="*/ 2147483646 h 55"/>
                    <a:gd name="T62" fmla="*/ 2147483646 w 60"/>
                    <a:gd name="T63" fmla="*/ 2147483646 h 55"/>
                    <a:gd name="T64" fmla="*/ 2147483646 w 60"/>
                    <a:gd name="T65" fmla="*/ 2147483646 h 55"/>
                    <a:gd name="T66" fmla="*/ 2147483646 w 60"/>
                    <a:gd name="T67" fmla="*/ 2147483646 h 55"/>
                    <a:gd name="T68" fmla="*/ 2147483646 w 60"/>
                    <a:gd name="T69" fmla="*/ 2147483646 h 55"/>
                    <a:gd name="T70" fmla="*/ 2147483646 w 60"/>
                    <a:gd name="T71" fmla="*/ 2147483646 h 55"/>
                    <a:gd name="T72" fmla="*/ 2147483646 w 60"/>
                    <a:gd name="T73" fmla="*/ 2147483646 h 55"/>
                    <a:gd name="T74" fmla="*/ 2147483646 w 60"/>
                    <a:gd name="T75" fmla="*/ 2147483646 h 55"/>
                    <a:gd name="T76" fmla="*/ 2147483646 w 60"/>
                    <a:gd name="T77" fmla="*/ 2147483646 h 55"/>
                    <a:gd name="T78" fmla="*/ 2147483646 w 60"/>
                    <a:gd name="T79" fmla="*/ 2147483646 h 55"/>
                    <a:gd name="T80" fmla="*/ 2147483646 w 60"/>
                    <a:gd name="T81" fmla="*/ 2147483646 h 55"/>
                    <a:gd name="T82" fmla="*/ 2147483646 w 60"/>
                    <a:gd name="T83" fmla="*/ 2147483646 h 55"/>
                    <a:gd name="T84" fmla="*/ 2147483646 w 60"/>
                    <a:gd name="T85" fmla="*/ 2147483646 h 55"/>
                    <a:gd name="T86" fmla="*/ 2147483646 w 60"/>
                    <a:gd name="T87" fmla="*/ 2147483646 h 55"/>
                    <a:gd name="T88" fmla="*/ 2147483646 w 60"/>
                    <a:gd name="T89" fmla="*/ 2147483646 h 55"/>
                    <a:gd name="T90" fmla="*/ 2147483646 w 60"/>
                    <a:gd name="T91" fmla="*/ 2147483646 h 55"/>
                    <a:gd name="T92" fmla="*/ 2147483646 w 60"/>
                    <a:gd name="T93" fmla="*/ 2147483646 h 55"/>
                    <a:gd name="T94" fmla="*/ 2147483646 w 60"/>
                    <a:gd name="T95" fmla="*/ 2147483646 h 55"/>
                    <a:gd name="T96" fmla="*/ 2147483646 w 60"/>
                    <a:gd name="T97" fmla="*/ 2147483646 h 55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0" t="0" r="r" b="b"/>
                  <a:pathLst>
                    <a:path w="60" h="55">
                      <a:moveTo>
                        <a:pt x="53" y="38"/>
                      </a:moveTo>
                      <a:cubicBezTo>
                        <a:pt x="53" y="38"/>
                        <a:pt x="53" y="38"/>
                        <a:pt x="53" y="38"/>
                      </a:cubicBezTo>
                      <a:cubicBezTo>
                        <a:pt x="55" y="32"/>
                        <a:pt x="55" y="32"/>
                        <a:pt x="55" y="32"/>
                      </a:cubicBezTo>
                      <a:cubicBezTo>
                        <a:pt x="51" y="30"/>
                        <a:pt x="51" y="30"/>
                        <a:pt x="51" y="30"/>
                      </a:cubicBezTo>
                      <a:cubicBezTo>
                        <a:pt x="51" y="25"/>
                        <a:pt x="51" y="25"/>
                        <a:pt x="51" y="25"/>
                      </a:cubicBezTo>
                      <a:cubicBezTo>
                        <a:pt x="52" y="21"/>
                        <a:pt x="52" y="21"/>
                        <a:pt x="52" y="21"/>
                      </a:cubicBezTo>
                      <a:cubicBezTo>
                        <a:pt x="53" y="12"/>
                        <a:pt x="53" y="12"/>
                        <a:pt x="53" y="12"/>
                      </a:cubicBezTo>
                      <a:cubicBezTo>
                        <a:pt x="49" y="11"/>
                        <a:pt x="49" y="11"/>
                        <a:pt x="49" y="11"/>
                      </a:cubicBezTo>
                      <a:cubicBezTo>
                        <a:pt x="45" y="8"/>
                        <a:pt x="45" y="8"/>
                        <a:pt x="45" y="8"/>
                      </a:cubicBezTo>
                      <a:cubicBezTo>
                        <a:pt x="40" y="5"/>
                        <a:pt x="40" y="5"/>
                        <a:pt x="40" y="5"/>
                      </a:cubicBezTo>
                      <a:cubicBezTo>
                        <a:pt x="36" y="6"/>
                        <a:pt x="36" y="6"/>
                        <a:pt x="36" y="6"/>
                      </a:cubicBezTo>
                      <a:cubicBezTo>
                        <a:pt x="31" y="8"/>
                        <a:pt x="31" y="8"/>
                        <a:pt x="31" y="8"/>
                      </a:cubicBezTo>
                      <a:cubicBezTo>
                        <a:pt x="30" y="10"/>
                        <a:pt x="30" y="10"/>
                        <a:pt x="30" y="10"/>
                      </a:cubicBezTo>
                      <a:cubicBezTo>
                        <a:pt x="26" y="11"/>
                        <a:pt x="26" y="11"/>
                        <a:pt x="26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9" y="9"/>
                        <a:pt x="19" y="9"/>
                        <a:pt x="19" y="9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6"/>
                        <a:pt x="0" y="7"/>
                      </a:cubicBezTo>
                      <a:cubicBezTo>
                        <a:pt x="0" y="7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4" y="24"/>
                        <a:pt x="4" y="24"/>
                        <a:pt x="4" y="24"/>
                      </a:cubicBezTo>
                      <a:cubicBezTo>
                        <a:pt x="10" y="29"/>
                        <a:pt x="10" y="29"/>
                        <a:pt x="10" y="29"/>
                      </a:cubicBezTo>
                      <a:cubicBezTo>
                        <a:pt x="12" y="34"/>
                        <a:pt x="12" y="34"/>
                        <a:pt x="12" y="34"/>
                      </a:cubicBezTo>
                      <a:cubicBezTo>
                        <a:pt x="14" y="38"/>
                        <a:pt x="14" y="38"/>
                        <a:pt x="14" y="38"/>
                      </a:cubicBezTo>
                      <a:cubicBezTo>
                        <a:pt x="15" y="36"/>
                        <a:pt x="15" y="36"/>
                        <a:pt x="15" y="36"/>
                      </a:cubicBezTo>
                      <a:cubicBezTo>
                        <a:pt x="19" y="39"/>
                        <a:pt x="19" y="39"/>
                        <a:pt x="19" y="39"/>
                      </a:cubicBezTo>
                      <a:cubicBezTo>
                        <a:pt x="23" y="44"/>
                        <a:pt x="23" y="44"/>
                        <a:pt x="23" y="44"/>
                      </a:cubicBezTo>
                      <a:cubicBezTo>
                        <a:pt x="28" y="48"/>
                        <a:pt x="28" y="48"/>
                        <a:pt x="28" y="48"/>
                      </a:cubicBezTo>
                      <a:cubicBezTo>
                        <a:pt x="34" y="49"/>
                        <a:pt x="34" y="49"/>
                        <a:pt x="34" y="49"/>
                      </a:cubicBezTo>
                      <a:cubicBezTo>
                        <a:pt x="39" y="48"/>
                        <a:pt x="39" y="48"/>
                        <a:pt x="39" y="48"/>
                      </a:cubicBezTo>
                      <a:cubicBezTo>
                        <a:pt x="42" y="52"/>
                        <a:pt x="42" y="52"/>
                        <a:pt x="42" y="52"/>
                      </a:cubicBezTo>
                      <a:cubicBezTo>
                        <a:pt x="53" y="55"/>
                        <a:pt x="53" y="55"/>
                        <a:pt x="53" y="55"/>
                      </a:cubicBezTo>
                      <a:cubicBezTo>
                        <a:pt x="55" y="55"/>
                        <a:pt x="55" y="55"/>
                        <a:pt x="55" y="55"/>
                      </a:cubicBezTo>
                      <a:cubicBezTo>
                        <a:pt x="55" y="51"/>
                        <a:pt x="55" y="51"/>
                        <a:pt x="55" y="51"/>
                      </a:cubicBezTo>
                      <a:cubicBezTo>
                        <a:pt x="60" y="49"/>
                        <a:pt x="60" y="49"/>
                        <a:pt x="60" y="49"/>
                      </a:cubicBezTo>
                      <a:cubicBezTo>
                        <a:pt x="59" y="46"/>
                        <a:pt x="59" y="46"/>
                        <a:pt x="59" y="46"/>
                      </a:cubicBezTo>
                      <a:cubicBezTo>
                        <a:pt x="58" y="44"/>
                        <a:pt x="58" y="44"/>
                        <a:pt x="58" y="44"/>
                      </a:cubicBezTo>
                      <a:cubicBezTo>
                        <a:pt x="54" y="40"/>
                        <a:pt x="54" y="40"/>
                        <a:pt x="54" y="40"/>
                      </a:cubicBezTo>
                      <a:cubicBezTo>
                        <a:pt x="53" y="38"/>
                        <a:pt x="53" y="38"/>
                        <a:pt x="53" y="38"/>
                      </a:cubicBezTo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" name="Freeform 299"/>
                <p:cNvSpPr>
                  <a:spLocks/>
                </p:cNvSpPr>
                <p:nvPr/>
              </p:nvSpPr>
              <p:spPr bwMode="auto">
                <a:xfrm>
                  <a:off x="3513747" y="2186850"/>
                  <a:ext cx="132385" cy="90022"/>
                </a:xfrm>
                <a:custGeom>
                  <a:avLst/>
                  <a:gdLst>
                    <a:gd name="T0" fmla="*/ 2147483646 w 20"/>
                    <a:gd name="T1" fmla="*/ 2147483646 h 14"/>
                    <a:gd name="T2" fmla="*/ 2147483646 w 20"/>
                    <a:gd name="T3" fmla="*/ 2147483646 h 14"/>
                    <a:gd name="T4" fmla="*/ 2147483646 w 20"/>
                    <a:gd name="T5" fmla="*/ 0 h 14"/>
                    <a:gd name="T6" fmla="*/ 2147483646 w 20"/>
                    <a:gd name="T7" fmla="*/ 2147483646 h 14"/>
                    <a:gd name="T8" fmla="*/ 2147483646 w 20"/>
                    <a:gd name="T9" fmla="*/ 0 h 14"/>
                    <a:gd name="T10" fmla="*/ 2147483646 w 20"/>
                    <a:gd name="T11" fmla="*/ 0 h 14"/>
                    <a:gd name="T12" fmla="*/ 2147483646 w 20"/>
                    <a:gd name="T13" fmla="*/ 2147483646 h 14"/>
                    <a:gd name="T14" fmla="*/ 2147483646 w 20"/>
                    <a:gd name="T15" fmla="*/ 2147483646 h 14"/>
                    <a:gd name="T16" fmla="*/ 0 w 20"/>
                    <a:gd name="T17" fmla="*/ 2147483646 h 14"/>
                    <a:gd name="T18" fmla="*/ 2147483646 w 20"/>
                    <a:gd name="T19" fmla="*/ 2147483646 h 14"/>
                    <a:gd name="T20" fmla="*/ 2147483646 w 20"/>
                    <a:gd name="T21" fmla="*/ 2147483646 h 14"/>
                    <a:gd name="T22" fmla="*/ 2147483646 w 20"/>
                    <a:gd name="T23" fmla="*/ 2147483646 h 14"/>
                    <a:gd name="T24" fmla="*/ 2147483646 w 20"/>
                    <a:gd name="T25" fmla="*/ 2147483646 h 14"/>
                    <a:gd name="T26" fmla="*/ 2147483646 w 20"/>
                    <a:gd name="T27" fmla="*/ 2147483646 h 14"/>
                    <a:gd name="T28" fmla="*/ 2147483646 w 20"/>
                    <a:gd name="T29" fmla="*/ 2147483646 h 14"/>
                    <a:gd name="T30" fmla="*/ 2147483646 w 20"/>
                    <a:gd name="T31" fmla="*/ 2147483646 h 14"/>
                    <a:gd name="T32" fmla="*/ 2147483646 w 20"/>
                    <a:gd name="T33" fmla="*/ 2147483646 h 14"/>
                    <a:gd name="T34" fmla="*/ 2147483646 w 20"/>
                    <a:gd name="T35" fmla="*/ 2147483646 h 14"/>
                    <a:gd name="T36" fmla="*/ 2147483646 w 20"/>
                    <a:gd name="T37" fmla="*/ 2147483646 h 14"/>
                    <a:gd name="T38" fmla="*/ 2147483646 w 20"/>
                    <a:gd name="T39" fmla="*/ 2147483646 h 14"/>
                    <a:gd name="T40" fmla="*/ 2147483646 w 20"/>
                    <a:gd name="T41" fmla="*/ 2147483646 h 14"/>
                    <a:gd name="T42" fmla="*/ 2147483646 w 20"/>
                    <a:gd name="T43" fmla="*/ 2147483646 h 14"/>
                    <a:gd name="T44" fmla="*/ 2147483646 w 20"/>
                    <a:gd name="T45" fmla="*/ 2147483646 h 14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0" h="14">
                      <a:moveTo>
                        <a:pt x="19" y="4"/>
                      </a:moveTo>
                      <a:cubicBezTo>
                        <a:pt x="17" y="2"/>
                        <a:pt x="17" y="2"/>
                        <a:pt x="17" y="2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3"/>
                        <a:pt x="1" y="5"/>
                        <a:pt x="1" y="5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6" y="12"/>
                        <a:pt x="6" y="12"/>
                        <a:pt x="6" y="12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9" y="14"/>
                        <a:pt x="9" y="14"/>
                        <a:pt x="9" y="14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3" y="12"/>
                        <a:pt x="13" y="12"/>
                        <a:pt x="13" y="12"/>
                      </a:cubicBezTo>
                      <a:cubicBezTo>
                        <a:pt x="13" y="12"/>
                        <a:pt x="15" y="12"/>
                        <a:pt x="16" y="12"/>
                      </a:cubicBezTo>
                      <a:cubicBezTo>
                        <a:pt x="17" y="12"/>
                        <a:pt x="16" y="9"/>
                        <a:pt x="16" y="9"/>
                      </a:cubicBezTo>
                      <a:cubicBezTo>
                        <a:pt x="18" y="7"/>
                        <a:pt x="18" y="7"/>
                        <a:pt x="18" y="7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19" y="4"/>
                        <a:pt x="19" y="4"/>
                        <a:pt x="19" y="4"/>
                      </a:cubicBezTo>
                    </a:path>
                  </a:pathLst>
                </a:custGeom>
                <a:solidFill>
                  <a:srgbClr val="9DC65A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9" name="Freeform 300"/>
                <p:cNvSpPr>
                  <a:spLocks/>
                </p:cNvSpPr>
                <p:nvPr/>
              </p:nvSpPr>
              <p:spPr bwMode="auto">
                <a:xfrm>
                  <a:off x="3572001" y="2062406"/>
                  <a:ext cx="99289" cy="84726"/>
                </a:xfrm>
                <a:custGeom>
                  <a:avLst/>
                  <a:gdLst>
                    <a:gd name="T0" fmla="*/ 2147483646 w 90"/>
                    <a:gd name="T1" fmla="*/ 2147483646 h 78"/>
                    <a:gd name="T2" fmla="*/ 2147483646 w 90"/>
                    <a:gd name="T3" fmla="*/ 2147483646 h 78"/>
                    <a:gd name="T4" fmla="*/ 2147483646 w 90"/>
                    <a:gd name="T5" fmla="*/ 2147483646 h 78"/>
                    <a:gd name="T6" fmla="*/ 2147483646 w 90"/>
                    <a:gd name="T7" fmla="*/ 2147483646 h 78"/>
                    <a:gd name="T8" fmla="*/ 2147483646 w 90"/>
                    <a:gd name="T9" fmla="*/ 2147483646 h 78"/>
                    <a:gd name="T10" fmla="*/ 2147483646 w 90"/>
                    <a:gd name="T11" fmla="*/ 0 h 78"/>
                    <a:gd name="T12" fmla="*/ 2147483646 w 90"/>
                    <a:gd name="T13" fmla="*/ 0 h 78"/>
                    <a:gd name="T14" fmla="*/ 2147483646 w 90"/>
                    <a:gd name="T15" fmla="*/ 0 h 78"/>
                    <a:gd name="T16" fmla="*/ 0 w 90"/>
                    <a:gd name="T17" fmla="*/ 2147483646 h 78"/>
                    <a:gd name="T18" fmla="*/ 0 w 90"/>
                    <a:gd name="T19" fmla="*/ 2147483646 h 78"/>
                    <a:gd name="T20" fmla="*/ 2147483646 w 90"/>
                    <a:gd name="T21" fmla="*/ 2147483646 h 78"/>
                    <a:gd name="T22" fmla="*/ 2147483646 w 90"/>
                    <a:gd name="T23" fmla="*/ 2147483646 h 78"/>
                    <a:gd name="T24" fmla="*/ 2147483646 w 90"/>
                    <a:gd name="T25" fmla="*/ 2147483646 h 78"/>
                    <a:gd name="T26" fmla="*/ 2147483646 w 90"/>
                    <a:gd name="T27" fmla="*/ 2147483646 h 78"/>
                    <a:gd name="T28" fmla="*/ 2147483646 w 90"/>
                    <a:gd name="T29" fmla="*/ 2147483646 h 78"/>
                    <a:gd name="T30" fmla="*/ 2147483646 w 90"/>
                    <a:gd name="T31" fmla="*/ 2147483646 h 7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90" h="78">
                      <a:moveTo>
                        <a:pt x="54" y="66"/>
                      </a:moveTo>
                      <a:lnTo>
                        <a:pt x="78" y="78"/>
                      </a:lnTo>
                      <a:lnTo>
                        <a:pt x="84" y="42"/>
                      </a:lnTo>
                      <a:lnTo>
                        <a:pt x="84" y="30"/>
                      </a:lnTo>
                      <a:lnTo>
                        <a:pt x="90" y="6"/>
                      </a:lnTo>
                      <a:lnTo>
                        <a:pt x="84" y="0"/>
                      </a:lnTo>
                      <a:lnTo>
                        <a:pt x="72" y="0"/>
                      </a:lnTo>
                      <a:lnTo>
                        <a:pt x="36" y="0"/>
                      </a:lnTo>
                      <a:lnTo>
                        <a:pt x="0" y="18"/>
                      </a:lnTo>
                      <a:lnTo>
                        <a:pt x="0" y="30"/>
                      </a:lnTo>
                      <a:lnTo>
                        <a:pt x="6" y="42"/>
                      </a:lnTo>
                      <a:lnTo>
                        <a:pt x="12" y="48"/>
                      </a:lnTo>
                      <a:lnTo>
                        <a:pt x="18" y="54"/>
                      </a:lnTo>
                      <a:lnTo>
                        <a:pt x="12" y="60"/>
                      </a:lnTo>
                      <a:lnTo>
                        <a:pt x="36" y="54"/>
                      </a:lnTo>
                      <a:lnTo>
                        <a:pt x="54" y="66"/>
                      </a:lnTo>
                      <a:close/>
                    </a:path>
                  </a:pathLst>
                </a:custGeom>
                <a:solidFill>
                  <a:srgbClr val="9DC65A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" name="Freeform 301"/>
                <p:cNvSpPr>
                  <a:spLocks/>
                </p:cNvSpPr>
                <p:nvPr/>
              </p:nvSpPr>
              <p:spPr bwMode="auto">
                <a:xfrm>
                  <a:off x="3568017" y="2193469"/>
                  <a:ext cx="194605" cy="176072"/>
                </a:xfrm>
                <a:custGeom>
                  <a:avLst/>
                  <a:gdLst>
                    <a:gd name="T0" fmla="*/ 2147483646 w 30"/>
                    <a:gd name="T1" fmla="*/ 2147483646 h 27"/>
                    <a:gd name="T2" fmla="*/ 2147483646 w 30"/>
                    <a:gd name="T3" fmla="*/ 2147483646 h 27"/>
                    <a:gd name="T4" fmla="*/ 2147483646 w 30"/>
                    <a:gd name="T5" fmla="*/ 2147483646 h 27"/>
                    <a:gd name="T6" fmla="*/ 2147483646 w 30"/>
                    <a:gd name="T7" fmla="*/ 2147483646 h 27"/>
                    <a:gd name="T8" fmla="*/ 2147483646 w 30"/>
                    <a:gd name="T9" fmla="*/ 0 h 27"/>
                    <a:gd name="T10" fmla="*/ 2147483646 w 30"/>
                    <a:gd name="T11" fmla="*/ 2147483646 h 27"/>
                    <a:gd name="T12" fmla="*/ 2147483646 w 30"/>
                    <a:gd name="T13" fmla="*/ 2147483646 h 27"/>
                    <a:gd name="T14" fmla="*/ 2147483646 w 30"/>
                    <a:gd name="T15" fmla="*/ 2147483646 h 27"/>
                    <a:gd name="T16" fmla="*/ 2147483646 w 30"/>
                    <a:gd name="T17" fmla="*/ 2147483646 h 27"/>
                    <a:gd name="T18" fmla="*/ 2147483646 w 30"/>
                    <a:gd name="T19" fmla="*/ 2147483646 h 27"/>
                    <a:gd name="T20" fmla="*/ 2147483646 w 30"/>
                    <a:gd name="T21" fmla="*/ 2147483646 h 27"/>
                    <a:gd name="T22" fmla="*/ 2147483646 w 30"/>
                    <a:gd name="T23" fmla="*/ 2147483646 h 27"/>
                    <a:gd name="T24" fmla="*/ 2147483646 w 30"/>
                    <a:gd name="T25" fmla="*/ 2147483646 h 27"/>
                    <a:gd name="T26" fmla="*/ 2147483646 w 30"/>
                    <a:gd name="T27" fmla="*/ 2147483646 h 27"/>
                    <a:gd name="T28" fmla="*/ 2147483646 w 30"/>
                    <a:gd name="T29" fmla="*/ 2147483646 h 27"/>
                    <a:gd name="T30" fmla="*/ 2147483646 w 30"/>
                    <a:gd name="T31" fmla="*/ 2147483646 h 27"/>
                    <a:gd name="T32" fmla="*/ 0 w 30"/>
                    <a:gd name="T33" fmla="*/ 2147483646 h 27"/>
                    <a:gd name="T34" fmla="*/ 2147483646 w 30"/>
                    <a:gd name="T35" fmla="*/ 2147483646 h 27"/>
                    <a:gd name="T36" fmla="*/ 2147483646 w 30"/>
                    <a:gd name="T37" fmla="*/ 2147483646 h 27"/>
                    <a:gd name="T38" fmla="*/ 2147483646 w 30"/>
                    <a:gd name="T39" fmla="*/ 2147483646 h 27"/>
                    <a:gd name="T40" fmla="*/ 2147483646 w 30"/>
                    <a:gd name="T41" fmla="*/ 2147483646 h 27"/>
                    <a:gd name="T42" fmla="*/ 2147483646 w 30"/>
                    <a:gd name="T43" fmla="*/ 2147483646 h 27"/>
                    <a:gd name="T44" fmla="*/ 2147483646 w 30"/>
                    <a:gd name="T45" fmla="*/ 2147483646 h 27"/>
                    <a:gd name="T46" fmla="*/ 2147483646 w 30"/>
                    <a:gd name="T47" fmla="*/ 2147483646 h 27"/>
                    <a:gd name="T48" fmla="*/ 2147483646 w 30"/>
                    <a:gd name="T49" fmla="*/ 2147483646 h 27"/>
                    <a:gd name="T50" fmla="*/ 2147483646 w 30"/>
                    <a:gd name="T51" fmla="*/ 2147483646 h 27"/>
                    <a:gd name="T52" fmla="*/ 2147483646 w 30"/>
                    <a:gd name="T53" fmla="*/ 2147483646 h 27"/>
                    <a:gd name="T54" fmla="*/ 2147483646 w 30"/>
                    <a:gd name="T55" fmla="*/ 2147483646 h 27"/>
                    <a:gd name="T56" fmla="*/ 2147483646 w 30"/>
                    <a:gd name="T57" fmla="*/ 2147483646 h 27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30" h="27">
                      <a:moveTo>
                        <a:pt x="30" y="14"/>
                      </a:moveTo>
                      <a:cubicBezTo>
                        <a:pt x="27" y="11"/>
                        <a:pt x="27" y="11"/>
                        <a:pt x="27" y="11"/>
                      </a:cubicBez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4" y="2"/>
                        <a:pt x="14" y="2"/>
                        <a:pt x="14" y="2"/>
                      </a:cubicBez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8"/>
                        <a:pt x="9" y="11"/>
                        <a:pt x="8" y="11"/>
                      </a:cubicBezTo>
                      <a:cubicBezTo>
                        <a:pt x="7" y="11"/>
                        <a:pt x="5" y="11"/>
                        <a:pt x="5" y="11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4"/>
                        <a:pt x="1" y="14"/>
                        <a:pt x="1" y="14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1" y="25"/>
                        <a:pt x="1" y="25"/>
                        <a:pt x="1" y="25"/>
                      </a:cubicBezTo>
                      <a:cubicBezTo>
                        <a:pt x="3" y="24"/>
                        <a:pt x="3" y="24"/>
                        <a:pt x="3" y="24"/>
                      </a:cubicBezTo>
                      <a:cubicBezTo>
                        <a:pt x="7" y="24"/>
                        <a:pt x="7" y="24"/>
                        <a:pt x="7" y="24"/>
                      </a:cubicBezTo>
                      <a:cubicBezTo>
                        <a:pt x="13" y="26"/>
                        <a:pt x="13" y="26"/>
                        <a:pt x="13" y="26"/>
                      </a:cubicBezTo>
                      <a:cubicBezTo>
                        <a:pt x="20" y="26"/>
                        <a:pt x="20" y="26"/>
                        <a:pt x="20" y="26"/>
                      </a:cubicBezTo>
                      <a:cubicBezTo>
                        <a:pt x="24" y="27"/>
                        <a:pt x="24" y="27"/>
                        <a:pt x="24" y="27"/>
                      </a:cubicBezTo>
                      <a:cubicBezTo>
                        <a:pt x="26" y="21"/>
                        <a:pt x="26" y="21"/>
                        <a:pt x="26" y="21"/>
                      </a:cubicBezTo>
                      <a:cubicBezTo>
                        <a:pt x="27" y="21"/>
                        <a:pt x="27" y="21"/>
                        <a:pt x="27" y="21"/>
                      </a:cubicBezTo>
                      <a:cubicBezTo>
                        <a:pt x="26" y="17"/>
                        <a:pt x="26" y="17"/>
                        <a:pt x="26" y="17"/>
                      </a:cubicBezTo>
                      <a:cubicBezTo>
                        <a:pt x="29" y="16"/>
                        <a:pt x="29" y="16"/>
                        <a:pt x="29" y="16"/>
                      </a:cubicBezTo>
                      <a:lnTo>
                        <a:pt x="30" y="14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1" name="Freeform 302"/>
                <p:cNvSpPr>
                  <a:spLocks/>
                </p:cNvSpPr>
                <p:nvPr/>
              </p:nvSpPr>
              <p:spPr bwMode="auto">
                <a:xfrm>
                  <a:off x="3520348" y="2121981"/>
                  <a:ext cx="158862" cy="90022"/>
                </a:xfrm>
                <a:custGeom>
                  <a:avLst/>
                  <a:gdLst>
                    <a:gd name="T0" fmla="*/ 2147483646 w 24"/>
                    <a:gd name="T1" fmla="*/ 2147483646 h 14"/>
                    <a:gd name="T2" fmla="*/ 2147483646 w 24"/>
                    <a:gd name="T3" fmla="*/ 2147483646 h 14"/>
                    <a:gd name="T4" fmla="*/ 2147483646 w 24"/>
                    <a:gd name="T5" fmla="*/ 2147483646 h 14"/>
                    <a:gd name="T6" fmla="*/ 2147483646 w 24"/>
                    <a:gd name="T7" fmla="*/ 2147483646 h 14"/>
                    <a:gd name="T8" fmla="*/ 2147483646 w 24"/>
                    <a:gd name="T9" fmla="*/ 2147483646 h 14"/>
                    <a:gd name="T10" fmla="*/ 2147483646 w 24"/>
                    <a:gd name="T11" fmla="*/ 2147483646 h 14"/>
                    <a:gd name="T12" fmla="*/ 2147483646 w 24"/>
                    <a:gd name="T13" fmla="*/ 2147483646 h 14"/>
                    <a:gd name="T14" fmla="*/ 2147483646 w 24"/>
                    <a:gd name="T15" fmla="*/ 2147483646 h 14"/>
                    <a:gd name="T16" fmla="*/ 2147483646 w 24"/>
                    <a:gd name="T17" fmla="*/ 2147483646 h 14"/>
                    <a:gd name="T18" fmla="*/ 2147483646 w 24"/>
                    <a:gd name="T19" fmla="*/ 2147483646 h 14"/>
                    <a:gd name="T20" fmla="*/ 2147483646 w 24"/>
                    <a:gd name="T21" fmla="*/ 2147483646 h 14"/>
                    <a:gd name="T22" fmla="*/ 2147483646 w 24"/>
                    <a:gd name="T23" fmla="*/ 0 h 14"/>
                    <a:gd name="T24" fmla="*/ 2147483646 w 24"/>
                    <a:gd name="T25" fmla="*/ 2147483646 h 14"/>
                    <a:gd name="T26" fmla="*/ 2147483646 w 24"/>
                    <a:gd name="T27" fmla="*/ 2147483646 h 14"/>
                    <a:gd name="T28" fmla="*/ 2147483646 w 24"/>
                    <a:gd name="T29" fmla="*/ 2147483646 h 14"/>
                    <a:gd name="T30" fmla="*/ 2147483646 w 24"/>
                    <a:gd name="T31" fmla="*/ 2147483646 h 14"/>
                    <a:gd name="T32" fmla="*/ 2147483646 w 24"/>
                    <a:gd name="T33" fmla="*/ 2147483646 h 14"/>
                    <a:gd name="T34" fmla="*/ 2147483646 w 24"/>
                    <a:gd name="T35" fmla="*/ 2147483646 h 14"/>
                    <a:gd name="T36" fmla="*/ 0 w 24"/>
                    <a:gd name="T37" fmla="*/ 2147483646 h 14"/>
                    <a:gd name="T38" fmla="*/ 2147483646 w 24"/>
                    <a:gd name="T39" fmla="*/ 2147483646 h 14"/>
                    <a:gd name="T40" fmla="*/ 2147483646 w 24"/>
                    <a:gd name="T41" fmla="*/ 2147483646 h 1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24" h="14">
                      <a:moveTo>
                        <a:pt x="8" y="10"/>
                      </a:moveTo>
                      <a:cubicBezTo>
                        <a:pt x="12" y="11"/>
                        <a:pt x="12" y="11"/>
                        <a:pt x="12" y="11"/>
                      </a:cubicBezTo>
                      <a:cubicBezTo>
                        <a:pt x="14" y="10"/>
                        <a:pt x="14" y="10"/>
                        <a:pt x="14" y="10"/>
                      </a:cubicBezTo>
                      <a:cubicBezTo>
                        <a:pt x="16" y="12"/>
                        <a:pt x="16" y="12"/>
                        <a:pt x="16" y="12"/>
                      </a:cubicBezTo>
                      <a:cubicBezTo>
                        <a:pt x="18" y="14"/>
                        <a:pt x="18" y="14"/>
                        <a:pt x="18" y="14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4" y="11"/>
                        <a:pt x="24" y="11"/>
                        <a:pt x="24" y="11"/>
                      </a:cubicBezTo>
                      <a:cubicBezTo>
                        <a:pt x="23" y="10"/>
                        <a:pt x="23" y="10"/>
                        <a:pt x="23" y="10"/>
                      </a:cubicBezTo>
                      <a:cubicBezTo>
                        <a:pt x="21" y="5"/>
                        <a:pt x="21" y="5"/>
                        <a:pt x="21" y="5"/>
                      </a:cubicBezTo>
                      <a:cubicBezTo>
                        <a:pt x="21" y="4"/>
                        <a:pt x="21" y="4"/>
                        <a:pt x="21" y="4"/>
                      </a:cubicBezTo>
                      <a:cubicBezTo>
                        <a:pt x="17" y="2"/>
                        <a:pt x="17" y="2"/>
                        <a:pt x="17" y="2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3"/>
                        <a:pt x="1" y="7"/>
                        <a:pt x="1" y="8"/>
                      </a:cubicBezTo>
                      <a:cubicBezTo>
                        <a:pt x="1" y="8"/>
                        <a:pt x="0" y="10"/>
                        <a:pt x="0" y="11"/>
                      </a:cubicBezTo>
                      <a:cubicBezTo>
                        <a:pt x="4" y="10"/>
                        <a:pt x="4" y="10"/>
                        <a:pt x="4" y="10"/>
                      </a:cubicBezTo>
                      <a:lnTo>
                        <a:pt x="8" y="10"/>
                      </a:lnTo>
                      <a:close/>
                    </a:path>
                  </a:pathLst>
                </a:custGeom>
                <a:solidFill>
                  <a:srgbClr val="9DC65A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" name="Freeform 334"/>
                <p:cNvSpPr>
                  <a:spLocks/>
                </p:cNvSpPr>
                <p:nvPr/>
              </p:nvSpPr>
              <p:spPr bwMode="auto">
                <a:xfrm>
                  <a:off x="3513729" y="1555374"/>
                  <a:ext cx="222406" cy="488500"/>
                </a:xfrm>
                <a:custGeom>
                  <a:avLst/>
                  <a:gdLst>
                    <a:gd name="T0" fmla="*/ 2147483646 w 34"/>
                    <a:gd name="T1" fmla="*/ 2147483646 h 75"/>
                    <a:gd name="T2" fmla="*/ 2147483646 w 34"/>
                    <a:gd name="T3" fmla="*/ 2147483646 h 75"/>
                    <a:gd name="T4" fmla="*/ 2147483646 w 34"/>
                    <a:gd name="T5" fmla="*/ 2147483646 h 75"/>
                    <a:gd name="T6" fmla="*/ 2147483646 w 34"/>
                    <a:gd name="T7" fmla="*/ 2147483646 h 75"/>
                    <a:gd name="T8" fmla="*/ 2147483646 w 34"/>
                    <a:gd name="T9" fmla="*/ 2147483646 h 75"/>
                    <a:gd name="T10" fmla="*/ 2147483646 w 34"/>
                    <a:gd name="T11" fmla="*/ 2147483646 h 75"/>
                    <a:gd name="T12" fmla="*/ 2147483646 w 34"/>
                    <a:gd name="T13" fmla="*/ 2147483646 h 75"/>
                    <a:gd name="T14" fmla="*/ 2147483646 w 34"/>
                    <a:gd name="T15" fmla="*/ 2147483646 h 75"/>
                    <a:gd name="T16" fmla="*/ 2147483646 w 34"/>
                    <a:gd name="T17" fmla="*/ 2147483646 h 75"/>
                    <a:gd name="T18" fmla="*/ 2147483646 w 34"/>
                    <a:gd name="T19" fmla="*/ 2147483646 h 75"/>
                    <a:gd name="T20" fmla="*/ 2147483646 w 34"/>
                    <a:gd name="T21" fmla="*/ 2147483646 h 75"/>
                    <a:gd name="T22" fmla="*/ 2147483646 w 34"/>
                    <a:gd name="T23" fmla="*/ 2147483646 h 75"/>
                    <a:gd name="T24" fmla="*/ 2147483646 w 34"/>
                    <a:gd name="T25" fmla="*/ 2147483646 h 75"/>
                    <a:gd name="T26" fmla="*/ 2147483646 w 34"/>
                    <a:gd name="T27" fmla="*/ 2147483646 h 75"/>
                    <a:gd name="T28" fmla="*/ 2147483646 w 34"/>
                    <a:gd name="T29" fmla="*/ 2147483646 h 75"/>
                    <a:gd name="T30" fmla="*/ 2147483646 w 34"/>
                    <a:gd name="T31" fmla="*/ 2147483646 h 75"/>
                    <a:gd name="T32" fmla="*/ 2147483646 w 34"/>
                    <a:gd name="T33" fmla="*/ 2147483646 h 75"/>
                    <a:gd name="T34" fmla="*/ 2147483646 w 34"/>
                    <a:gd name="T35" fmla="*/ 2147483646 h 75"/>
                    <a:gd name="T36" fmla="*/ 2147483646 w 34"/>
                    <a:gd name="T37" fmla="*/ 2147483646 h 75"/>
                    <a:gd name="T38" fmla="*/ 2147483646 w 34"/>
                    <a:gd name="T39" fmla="*/ 2147483646 h 75"/>
                    <a:gd name="T40" fmla="*/ 2147483646 w 34"/>
                    <a:gd name="T41" fmla="*/ 2147483646 h 75"/>
                    <a:gd name="T42" fmla="*/ 2147483646 w 34"/>
                    <a:gd name="T43" fmla="*/ 0 h 75"/>
                    <a:gd name="T44" fmla="*/ 2147483646 w 34"/>
                    <a:gd name="T45" fmla="*/ 2147483646 h 75"/>
                    <a:gd name="T46" fmla="*/ 2147483646 w 34"/>
                    <a:gd name="T47" fmla="*/ 2147483646 h 75"/>
                    <a:gd name="T48" fmla="*/ 2147483646 w 34"/>
                    <a:gd name="T49" fmla="*/ 2147483646 h 75"/>
                    <a:gd name="T50" fmla="*/ 2147483646 w 34"/>
                    <a:gd name="T51" fmla="*/ 2147483646 h 75"/>
                    <a:gd name="T52" fmla="*/ 2147483646 w 34"/>
                    <a:gd name="T53" fmla="*/ 2147483646 h 75"/>
                    <a:gd name="T54" fmla="*/ 2147483646 w 34"/>
                    <a:gd name="T55" fmla="*/ 2147483646 h 75"/>
                    <a:gd name="T56" fmla="*/ 2147483646 w 34"/>
                    <a:gd name="T57" fmla="*/ 2147483646 h 75"/>
                    <a:gd name="T58" fmla="*/ 2147483646 w 34"/>
                    <a:gd name="T59" fmla="*/ 2147483646 h 75"/>
                    <a:gd name="T60" fmla="*/ 2147483646 w 34"/>
                    <a:gd name="T61" fmla="*/ 2147483646 h 75"/>
                    <a:gd name="T62" fmla="*/ 2147483646 w 34"/>
                    <a:gd name="T63" fmla="*/ 2147483646 h 75"/>
                    <a:gd name="T64" fmla="*/ 0 w 34"/>
                    <a:gd name="T65" fmla="*/ 2147483646 h 75"/>
                    <a:gd name="T66" fmla="*/ 2147483646 w 34"/>
                    <a:gd name="T67" fmla="*/ 2147483646 h 75"/>
                    <a:gd name="T68" fmla="*/ 2147483646 w 34"/>
                    <a:gd name="T69" fmla="*/ 2147483646 h 75"/>
                    <a:gd name="T70" fmla="*/ 2147483646 w 34"/>
                    <a:gd name="T71" fmla="*/ 2147483646 h 75"/>
                    <a:gd name="T72" fmla="*/ 2147483646 w 34"/>
                    <a:gd name="T73" fmla="*/ 2147483646 h 75"/>
                    <a:gd name="T74" fmla="*/ 2147483646 w 34"/>
                    <a:gd name="T75" fmla="*/ 2147483646 h 75"/>
                    <a:gd name="T76" fmla="*/ 2147483646 w 34"/>
                    <a:gd name="T77" fmla="*/ 2147483646 h 75"/>
                    <a:gd name="T78" fmla="*/ 2147483646 w 34"/>
                    <a:gd name="T79" fmla="*/ 2147483646 h 75"/>
                    <a:gd name="T80" fmla="*/ 2147483646 w 34"/>
                    <a:gd name="T81" fmla="*/ 2147483646 h 75"/>
                    <a:gd name="T82" fmla="*/ 2147483646 w 34"/>
                    <a:gd name="T83" fmla="*/ 2147483646 h 75"/>
                    <a:gd name="T84" fmla="*/ 2147483646 w 34"/>
                    <a:gd name="T85" fmla="*/ 2147483646 h 75"/>
                    <a:gd name="T86" fmla="*/ 2147483646 w 34"/>
                    <a:gd name="T87" fmla="*/ 2147483646 h 75"/>
                    <a:gd name="T88" fmla="*/ 2147483646 w 34"/>
                    <a:gd name="T89" fmla="*/ 2147483646 h 75"/>
                    <a:gd name="T90" fmla="*/ 2147483646 w 34"/>
                    <a:gd name="T91" fmla="*/ 2147483646 h 75"/>
                    <a:gd name="T92" fmla="*/ 2147483646 w 34"/>
                    <a:gd name="T93" fmla="*/ 2147483646 h 75"/>
                    <a:gd name="T94" fmla="*/ 2147483646 w 34"/>
                    <a:gd name="T95" fmla="*/ 2147483646 h 75"/>
                    <a:gd name="T96" fmla="*/ 2147483646 w 34"/>
                    <a:gd name="T97" fmla="*/ 2147483646 h 75"/>
                    <a:gd name="T98" fmla="*/ 2147483646 w 34"/>
                    <a:gd name="T99" fmla="*/ 2147483646 h 75"/>
                    <a:gd name="T100" fmla="*/ 2147483646 w 34"/>
                    <a:gd name="T101" fmla="*/ 2147483646 h 75"/>
                    <a:gd name="T102" fmla="*/ 2147483646 w 34"/>
                    <a:gd name="T103" fmla="*/ 2147483646 h 75"/>
                    <a:gd name="T104" fmla="*/ 2147483646 w 34"/>
                    <a:gd name="T105" fmla="*/ 2147483646 h 75"/>
                    <a:gd name="T106" fmla="*/ 2147483646 w 34"/>
                    <a:gd name="T107" fmla="*/ 2147483646 h 75"/>
                    <a:gd name="T108" fmla="*/ 2147483646 w 34"/>
                    <a:gd name="T109" fmla="*/ 2147483646 h 75"/>
                    <a:gd name="T110" fmla="*/ 2147483646 w 34"/>
                    <a:gd name="T111" fmla="*/ 2147483646 h 75"/>
                    <a:gd name="T112" fmla="*/ 2147483646 w 34"/>
                    <a:gd name="T113" fmla="*/ 2147483646 h 75"/>
                    <a:gd name="T114" fmla="*/ 2147483646 w 34"/>
                    <a:gd name="T115" fmla="*/ 2147483646 h 75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34" h="75">
                      <a:moveTo>
                        <a:pt x="34" y="55"/>
                      </a:moveTo>
                      <a:cubicBezTo>
                        <a:pt x="32" y="54"/>
                        <a:pt x="32" y="54"/>
                        <a:pt x="32" y="54"/>
                      </a:cubicBezTo>
                      <a:cubicBezTo>
                        <a:pt x="30" y="52"/>
                        <a:pt x="30" y="52"/>
                        <a:pt x="30" y="52"/>
                      </a:cubicBezTo>
                      <a:cubicBezTo>
                        <a:pt x="31" y="47"/>
                        <a:pt x="31" y="47"/>
                        <a:pt x="31" y="47"/>
                      </a:cubicBezTo>
                      <a:cubicBezTo>
                        <a:pt x="31" y="47"/>
                        <a:pt x="30" y="46"/>
                        <a:pt x="30" y="45"/>
                      </a:cubicBezTo>
                      <a:cubicBezTo>
                        <a:pt x="29" y="45"/>
                        <a:pt x="30" y="43"/>
                        <a:pt x="30" y="43"/>
                      </a:cubicBezTo>
                      <a:cubicBezTo>
                        <a:pt x="29" y="42"/>
                        <a:pt x="29" y="42"/>
                        <a:pt x="29" y="42"/>
                      </a:cubicBezTo>
                      <a:cubicBezTo>
                        <a:pt x="29" y="40"/>
                        <a:pt x="29" y="40"/>
                        <a:pt x="29" y="40"/>
                      </a:cubicBezTo>
                      <a:cubicBezTo>
                        <a:pt x="28" y="38"/>
                        <a:pt x="28" y="38"/>
                        <a:pt x="28" y="38"/>
                      </a:cubicBezTo>
                      <a:cubicBezTo>
                        <a:pt x="30" y="36"/>
                        <a:pt x="30" y="36"/>
                        <a:pt x="30" y="36"/>
                      </a:cubicBezTo>
                      <a:cubicBezTo>
                        <a:pt x="27" y="27"/>
                        <a:pt x="27" y="27"/>
                        <a:pt x="27" y="27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ubicBezTo>
                        <a:pt x="28" y="17"/>
                        <a:pt x="28" y="17"/>
                        <a:pt x="28" y="17"/>
                      </a:cubicBezTo>
                      <a:cubicBezTo>
                        <a:pt x="25" y="15"/>
                        <a:pt x="25" y="15"/>
                        <a:pt x="25" y="15"/>
                      </a:cubicBezTo>
                      <a:cubicBezTo>
                        <a:pt x="25" y="14"/>
                        <a:pt x="25" y="14"/>
                        <a:pt x="25" y="14"/>
                      </a:cubicBezTo>
                      <a:cubicBezTo>
                        <a:pt x="25" y="10"/>
                        <a:pt x="25" y="10"/>
                        <a:pt x="25" y="10"/>
                      </a:cubicBezTo>
                      <a:cubicBezTo>
                        <a:pt x="25" y="10"/>
                        <a:pt x="25" y="10"/>
                        <a:pt x="25" y="10"/>
                      </a:cubicBezTo>
                      <a:cubicBezTo>
                        <a:pt x="26" y="9"/>
                        <a:pt x="26" y="9"/>
                        <a:pt x="26" y="9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27" y="6"/>
                        <a:pt x="27" y="6"/>
                        <a:pt x="27" y="6"/>
                      </a:cubicBezTo>
                      <a:cubicBezTo>
                        <a:pt x="27" y="3"/>
                        <a:pt x="27" y="3"/>
                        <a:pt x="27" y="3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9" y="1"/>
                        <a:pt x="19" y="1"/>
                        <a:pt x="19" y="1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5" y="8"/>
                        <a:pt x="15" y="8"/>
                        <a:pt x="15" y="8"/>
                      </a:cubicBezTo>
                      <a:cubicBezTo>
                        <a:pt x="12" y="11"/>
                        <a:pt x="12" y="11"/>
                        <a:pt x="12" y="11"/>
                      </a:cubicBezTo>
                      <a:cubicBezTo>
                        <a:pt x="11" y="10"/>
                        <a:pt x="11" y="10"/>
                        <a:pt x="11" y="10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3" y="8"/>
                        <a:pt x="3" y="8"/>
                        <a:pt x="3" y="8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6" y="14"/>
                        <a:pt x="6" y="14"/>
                        <a:pt x="6" y="14"/>
                      </a:cubicBezTo>
                      <a:cubicBezTo>
                        <a:pt x="7" y="14"/>
                        <a:pt x="7" y="14"/>
                        <a:pt x="7" y="14"/>
                      </a:cubicBezTo>
                      <a:cubicBezTo>
                        <a:pt x="9" y="19"/>
                        <a:pt x="9" y="19"/>
                        <a:pt x="9" y="19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9" y="26"/>
                        <a:pt x="9" y="26"/>
                        <a:pt x="9" y="26"/>
                      </a:cubicBezTo>
                      <a:cubicBezTo>
                        <a:pt x="10" y="29"/>
                        <a:pt x="10" y="29"/>
                        <a:pt x="10" y="29"/>
                      </a:cubicBezTo>
                      <a:cubicBezTo>
                        <a:pt x="10" y="30"/>
                        <a:pt x="10" y="30"/>
                        <a:pt x="10" y="30"/>
                      </a:cubicBezTo>
                      <a:cubicBezTo>
                        <a:pt x="10" y="35"/>
                        <a:pt x="10" y="35"/>
                        <a:pt x="10" y="35"/>
                      </a:cubicBezTo>
                      <a:cubicBezTo>
                        <a:pt x="10" y="36"/>
                        <a:pt x="10" y="36"/>
                        <a:pt x="10" y="36"/>
                      </a:cubicBezTo>
                      <a:cubicBezTo>
                        <a:pt x="12" y="36"/>
                        <a:pt x="12" y="36"/>
                        <a:pt x="12" y="36"/>
                      </a:cubicBezTo>
                      <a:cubicBezTo>
                        <a:pt x="14" y="40"/>
                        <a:pt x="14" y="40"/>
                        <a:pt x="14" y="40"/>
                      </a:cubicBezTo>
                      <a:cubicBezTo>
                        <a:pt x="9" y="49"/>
                        <a:pt x="9" y="49"/>
                        <a:pt x="9" y="49"/>
                      </a:cubicBezTo>
                      <a:cubicBezTo>
                        <a:pt x="4" y="53"/>
                        <a:pt x="4" y="53"/>
                        <a:pt x="4" y="53"/>
                      </a:cubicBezTo>
                      <a:cubicBezTo>
                        <a:pt x="1" y="58"/>
                        <a:pt x="1" y="58"/>
                        <a:pt x="1" y="58"/>
                      </a:cubicBezTo>
                      <a:cubicBezTo>
                        <a:pt x="2" y="66"/>
                        <a:pt x="2" y="66"/>
                        <a:pt x="2" y="66"/>
                      </a:cubicBezTo>
                      <a:cubicBezTo>
                        <a:pt x="3" y="71"/>
                        <a:pt x="3" y="71"/>
                        <a:pt x="3" y="71"/>
                      </a:cubicBezTo>
                      <a:cubicBezTo>
                        <a:pt x="5" y="73"/>
                        <a:pt x="5" y="73"/>
                        <a:pt x="5" y="73"/>
                      </a:cubicBezTo>
                      <a:cubicBezTo>
                        <a:pt x="7" y="75"/>
                        <a:pt x="7" y="75"/>
                        <a:pt x="7" y="75"/>
                      </a:cubicBezTo>
                      <a:cubicBezTo>
                        <a:pt x="12" y="75"/>
                        <a:pt x="12" y="75"/>
                        <a:pt x="12" y="75"/>
                      </a:cubicBezTo>
                      <a:cubicBezTo>
                        <a:pt x="20" y="72"/>
                        <a:pt x="20" y="72"/>
                        <a:pt x="20" y="72"/>
                      </a:cubicBezTo>
                      <a:cubicBezTo>
                        <a:pt x="22" y="72"/>
                        <a:pt x="22" y="72"/>
                        <a:pt x="22" y="72"/>
                      </a:cubicBezTo>
                      <a:cubicBezTo>
                        <a:pt x="34" y="58"/>
                        <a:pt x="34" y="58"/>
                        <a:pt x="34" y="58"/>
                      </a:cubicBezTo>
                      <a:lnTo>
                        <a:pt x="34" y="55"/>
                      </a:lnTo>
                      <a:close/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3" name="Freeform 335"/>
                <p:cNvSpPr>
                  <a:spLocks/>
                </p:cNvSpPr>
                <p:nvPr/>
              </p:nvSpPr>
              <p:spPr bwMode="auto">
                <a:xfrm>
                  <a:off x="3742755" y="2329840"/>
                  <a:ext cx="13238" cy="6619"/>
                </a:xfrm>
                <a:custGeom>
                  <a:avLst/>
                  <a:gdLst>
                    <a:gd name="T0" fmla="*/ 2147483646 w 12"/>
                    <a:gd name="T1" fmla="*/ 2147483646 h 6"/>
                    <a:gd name="T2" fmla="*/ 0 w 12"/>
                    <a:gd name="T3" fmla="*/ 0 h 6"/>
                    <a:gd name="T4" fmla="*/ 0 w 12"/>
                    <a:gd name="T5" fmla="*/ 2147483646 h 6"/>
                    <a:gd name="T6" fmla="*/ 2147483646 w 12"/>
                    <a:gd name="T7" fmla="*/ 2147483646 h 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2" h="6">
                      <a:moveTo>
                        <a:pt x="12" y="6"/>
                      </a:move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12" y="6"/>
                      </a:lnTo>
                      <a:close/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rgbClr val="63AF3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" name="Freeform 338"/>
                <p:cNvSpPr>
                  <a:spLocks/>
                </p:cNvSpPr>
                <p:nvPr/>
              </p:nvSpPr>
              <p:spPr bwMode="auto">
                <a:xfrm>
                  <a:off x="4052535" y="2225241"/>
                  <a:ext cx="843290" cy="591760"/>
                </a:xfrm>
                <a:custGeom>
                  <a:avLst/>
                  <a:gdLst>
                    <a:gd name="T0" fmla="*/ 2147483646 w 129"/>
                    <a:gd name="T1" fmla="*/ 2147483646 h 91"/>
                    <a:gd name="T2" fmla="*/ 2147483646 w 129"/>
                    <a:gd name="T3" fmla="*/ 2147483646 h 91"/>
                    <a:gd name="T4" fmla="*/ 2147483646 w 129"/>
                    <a:gd name="T5" fmla="*/ 2147483646 h 91"/>
                    <a:gd name="T6" fmla="*/ 2147483646 w 129"/>
                    <a:gd name="T7" fmla="*/ 2147483646 h 91"/>
                    <a:gd name="T8" fmla="*/ 2147483646 w 129"/>
                    <a:gd name="T9" fmla="*/ 2147483646 h 91"/>
                    <a:gd name="T10" fmla="*/ 2147483646 w 129"/>
                    <a:gd name="T11" fmla="*/ 2147483646 h 91"/>
                    <a:gd name="T12" fmla="*/ 2147483646 w 129"/>
                    <a:gd name="T13" fmla="*/ 2147483646 h 91"/>
                    <a:gd name="T14" fmla="*/ 2147483646 w 129"/>
                    <a:gd name="T15" fmla="*/ 2147483646 h 91"/>
                    <a:gd name="T16" fmla="*/ 2147483646 w 129"/>
                    <a:gd name="T17" fmla="*/ 2147483646 h 91"/>
                    <a:gd name="T18" fmla="*/ 2147483646 w 129"/>
                    <a:gd name="T19" fmla="*/ 2147483646 h 91"/>
                    <a:gd name="T20" fmla="*/ 2147483646 w 129"/>
                    <a:gd name="T21" fmla="*/ 2147483646 h 91"/>
                    <a:gd name="T22" fmla="*/ 2147483646 w 129"/>
                    <a:gd name="T23" fmla="*/ 2147483646 h 91"/>
                    <a:gd name="T24" fmla="*/ 2147483646 w 129"/>
                    <a:gd name="T25" fmla="*/ 2147483646 h 91"/>
                    <a:gd name="T26" fmla="*/ 2147483646 w 129"/>
                    <a:gd name="T27" fmla="*/ 2147483646 h 91"/>
                    <a:gd name="T28" fmla="*/ 2147483646 w 129"/>
                    <a:gd name="T29" fmla="*/ 2147483646 h 91"/>
                    <a:gd name="T30" fmla="*/ 0 w 129"/>
                    <a:gd name="T31" fmla="*/ 2147483646 h 91"/>
                    <a:gd name="T32" fmla="*/ 2147483646 w 129"/>
                    <a:gd name="T33" fmla="*/ 2147483646 h 91"/>
                    <a:gd name="T34" fmla="*/ 2147483646 w 129"/>
                    <a:gd name="T35" fmla="*/ 2147483646 h 91"/>
                    <a:gd name="T36" fmla="*/ 2147483646 w 129"/>
                    <a:gd name="T37" fmla="*/ 2147483646 h 91"/>
                    <a:gd name="T38" fmla="*/ 2147483646 w 129"/>
                    <a:gd name="T39" fmla="*/ 2147483646 h 91"/>
                    <a:gd name="T40" fmla="*/ 2147483646 w 129"/>
                    <a:gd name="T41" fmla="*/ 2147483646 h 91"/>
                    <a:gd name="T42" fmla="*/ 2147483646 w 129"/>
                    <a:gd name="T43" fmla="*/ 2147483646 h 91"/>
                    <a:gd name="T44" fmla="*/ 2147483646 w 129"/>
                    <a:gd name="T45" fmla="*/ 2147483646 h 91"/>
                    <a:gd name="T46" fmla="*/ 2147483646 w 129"/>
                    <a:gd name="T47" fmla="*/ 2147483646 h 91"/>
                    <a:gd name="T48" fmla="*/ 2147483646 w 129"/>
                    <a:gd name="T49" fmla="*/ 2147483646 h 91"/>
                    <a:gd name="T50" fmla="*/ 2147483646 w 129"/>
                    <a:gd name="T51" fmla="*/ 2147483646 h 91"/>
                    <a:gd name="T52" fmla="*/ 2147483646 w 129"/>
                    <a:gd name="T53" fmla="*/ 2147483646 h 91"/>
                    <a:gd name="T54" fmla="*/ 2147483646 w 129"/>
                    <a:gd name="T55" fmla="*/ 2147483646 h 91"/>
                    <a:gd name="T56" fmla="*/ 2147483646 w 129"/>
                    <a:gd name="T57" fmla="*/ 2147483646 h 91"/>
                    <a:gd name="T58" fmla="*/ 2147483646 w 129"/>
                    <a:gd name="T59" fmla="*/ 2147483646 h 91"/>
                    <a:gd name="T60" fmla="*/ 2147483646 w 129"/>
                    <a:gd name="T61" fmla="*/ 2147483646 h 91"/>
                    <a:gd name="T62" fmla="*/ 2147483646 w 129"/>
                    <a:gd name="T63" fmla="*/ 2147483646 h 91"/>
                    <a:gd name="T64" fmla="*/ 2147483646 w 129"/>
                    <a:gd name="T65" fmla="*/ 2147483646 h 91"/>
                    <a:gd name="T66" fmla="*/ 2147483646 w 129"/>
                    <a:gd name="T67" fmla="*/ 2147483646 h 91"/>
                    <a:gd name="T68" fmla="*/ 2147483646 w 129"/>
                    <a:gd name="T69" fmla="*/ 2147483646 h 9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129" h="91">
                      <a:moveTo>
                        <a:pt x="89" y="79"/>
                      </a:moveTo>
                      <a:cubicBezTo>
                        <a:pt x="87" y="77"/>
                        <a:pt x="87" y="77"/>
                        <a:pt x="87" y="77"/>
                      </a:cubicBezTo>
                      <a:cubicBezTo>
                        <a:pt x="88" y="73"/>
                        <a:pt x="88" y="73"/>
                        <a:pt x="88" y="73"/>
                      </a:cubicBezTo>
                      <a:cubicBezTo>
                        <a:pt x="96" y="71"/>
                        <a:pt x="96" y="71"/>
                        <a:pt x="96" y="71"/>
                      </a:cubicBezTo>
                      <a:cubicBezTo>
                        <a:pt x="101" y="67"/>
                        <a:pt x="101" y="67"/>
                        <a:pt x="101" y="67"/>
                      </a:cubicBezTo>
                      <a:cubicBezTo>
                        <a:pt x="105" y="63"/>
                        <a:pt x="105" y="63"/>
                        <a:pt x="105" y="63"/>
                      </a:cubicBezTo>
                      <a:cubicBezTo>
                        <a:pt x="107" y="51"/>
                        <a:pt x="107" y="51"/>
                        <a:pt x="107" y="51"/>
                      </a:cubicBezTo>
                      <a:cubicBezTo>
                        <a:pt x="114" y="50"/>
                        <a:pt x="114" y="50"/>
                        <a:pt x="114" y="50"/>
                      </a:cubicBezTo>
                      <a:cubicBezTo>
                        <a:pt x="116" y="40"/>
                        <a:pt x="116" y="40"/>
                        <a:pt x="116" y="40"/>
                      </a:cubicBezTo>
                      <a:cubicBezTo>
                        <a:pt x="124" y="41"/>
                        <a:pt x="124" y="41"/>
                        <a:pt x="124" y="41"/>
                      </a:cubicBezTo>
                      <a:cubicBezTo>
                        <a:pt x="126" y="35"/>
                        <a:pt x="126" y="35"/>
                        <a:pt x="126" y="35"/>
                      </a:cubicBezTo>
                      <a:cubicBezTo>
                        <a:pt x="129" y="34"/>
                        <a:pt x="129" y="34"/>
                        <a:pt x="129" y="34"/>
                      </a:cubicBezTo>
                      <a:cubicBezTo>
                        <a:pt x="129" y="29"/>
                        <a:pt x="129" y="29"/>
                        <a:pt x="129" y="29"/>
                      </a:cubicBezTo>
                      <a:cubicBezTo>
                        <a:pt x="122" y="27"/>
                        <a:pt x="122" y="27"/>
                        <a:pt x="122" y="27"/>
                      </a:cubicBezTo>
                      <a:cubicBezTo>
                        <a:pt x="114" y="23"/>
                        <a:pt x="114" y="23"/>
                        <a:pt x="114" y="23"/>
                      </a:cubicBezTo>
                      <a:cubicBezTo>
                        <a:pt x="104" y="23"/>
                        <a:pt x="104" y="23"/>
                        <a:pt x="104" y="23"/>
                      </a:cubicBezTo>
                      <a:cubicBezTo>
                        <a:pt x="100" y="14"/>
                        <a:pt x="100" y="14"/>
                        <a:pt x="100" y="14"/>
                      </a:cubicBezTo>
                      <a:cubicBezTo>
                        <a:pt x="96" y="6"/>
                        <a:pt x="96" y="6"/>
                        <a:pt x="96" y="6"/>
                      </a:cubicBezTo>
                      <a:cubicBezTo>
                        <a:pt x="91" y="6"/>
                        <a:pt x="91" y="6"/>
                        <a:pt x="91" y="6"/>
                      </a:cubicBezTo>
                      <a:cubicBezTo>
                        <a:pt x="82" y="9"/>
                        <a:pt x="82" y="9"/>
                        <a:pt x="82" y="9"/>
                      </a:cubicBezTo>
                      <a:cubicBezTo>
                        <a:pt x="74" y="0"/>
                        <a:pt x="74" y="0"/>
                        <a:pt x="74" y="0"/>
                      </a:cubicBezTo>
                      <a:cubicBezTo>
                        <a:pt x="62" y="3"/>
                        <a:pt x="62" y="3"/>
                        <a:pt x="62" y="3"/>
                      </a:cubicBezTo>
                      <a:cubicBezTo>
                        <a:pt x="49" y="7"/>
                        <a:pt x="49" y="7"/>
                        <a:pt x="49" y="7"/>
                      </a:cubicBezTo>
                      <a:cubicBezTo>
                        <a:pt x="45" y="16"/>
                        <a:pt x="45" y="16"/>
                        <a:pt x="45" y="16"/>
                      </a:cubicBezTo>
                      <a:cubicBezTo>
                        <a:pt x="47" y="23"/>
                        <a:pt x="47" y="23"/>
                        <a:pt x="47" y="23"/>
                      </a:cubicBezTo>
                      <a:cubicBezTo>
                        <a:pt x="40" y="24"/>
                        <a:pt x="40" y="24"/>
                        <a:pt x="40" y="24"/>
                      </a:cubicBezTo>
                      <a:cubicBezTo>
                        <a:pt x="33" y="23"/>
                        <a:pt x="33" y="23"/>
                        <a:pt x="33" y="23"/>
                      </a:cubicBezTo>
                      <a:cubicBezTo>
                        <a:pt x="27" y="24"/>
                        <a:pt x="27" y="24"/>
                        <a:pt x="27" y="24"/>
                      </a:cubicBezTo>
                      <a:cubicBezTo>
                        <a:pt x="22" y="20"/>
                        <a:pt x="22" y="20"/>
                        <a:pt x="22" y="20"/>
                      </a:cubicBezTo>
                      <a:cubicBezTo>
                        <a:pt x="13" y="21"/>
                        <a:pt x="13" y="21"/>
                        <a:pt x="13" y="21"/>
                      </a:cubicBezTo>
                      <a:cubicBezTo>
                        <a:pt x="3" y="26"/>
                        <a:pt x="3" y="26"/>
                        <a:pt x="3" y="26"/>
                      </a:cubicBezTo>
                      <a:cubicBezTo>
                        <a:pt x="0" y="33"/>
                        <a:pt x="0" y="33"/>
                        <a:pt x="0" y="33"/>
                      </a:cubicBezTo>
                      <a:cubicBezTo>
                        <a:pt x="4" y="37"/>
                        <a:pt x="4" y="37"/>
                        <a:pt x="4" y="37"/>
                      </a:cubicBezTo>
                      <a:cubicBezTo>
                        <a:pt x="6" y="42"/>
                        <a:pt x="6" y="42"/>
                        <a:pt x="6" y="42"/>
                      </a:cubicBezTo>
                      <a:cubicBezTo>
                        <a:pt x="13" y="41"/>
                        <a:pt x="13" y="41"/>
                        <a:pt x="13" y="41"/>
                      </a:cubicBezTo>
                      <a:cubicBezTo>
                        <a:pt x="19" y="41"/>
                        <a:pt x="19" y="41"/>
                        <a:pt x="19" y="41"/>
                      </a:cubicBezTo>
                      <a:cubicBezTo>
                        <a:pt x="26" y="49"/>
                        <a:pt x="26" y="49"/>
                        <a:pt x="26" y="49"/>
                      </a:cubicBezTo>
                      <a:cubicBezTo>
                        <a:pt x="20" y="50"/>
                        <a:pt x="20" y="50"/>
                        <a:pt x="20" y="50"/>
                      </a:cubicBezTo>
                      <a:cubicBezTo>
                        <a:pt x="16" y="50"/>
                        <a:pt x="16" y="50"/>
                        <a:pt x="16" y="50"/>
                      </a:cubicBezTo>
                      <a:cubicBezTo>
                        <a:pt x="13" y="52"/>
                        <a:pt x="13" y="52"/>
                        <a:pt x="13" y="52"/>
                      </a:cubicBezTo>
                      <a:cubicBezTo>
                        <a:pt x="16" y="59"/>
                        <a:pt x="16" y="59"/>
                        <a:pt x="16" y="59"/>
                      </a:cubicBezTo>
                      <a:cubicBezTo>
                        <a:pt x="16" y="59"/>
                        <a:pt x="20" y="62"/>
                        <a:pt x="20" y="63"/>
                      </a:cubicBezTo>
                      <a:cubicBezTo>
                        <a:pt x="20" y="64"/>
                        <a:pt x="20" y="72"/>
                        <a:pt x="20" y="72"/>
                      </a:cubicBezTo>
                      <a:cubicBezTo>
                        <a:pt x="24" y="76"/>
                        <a:pt x="24" y="76"/>
                        <a:pt x="24" y="76"/>
                      </a:cubicBezTo>
                      <a:cubicBezTo>
                        <a:pt x="23" y="84"/>
                        <a:pt x="23" y="84"/>
                        <a:pt x="23" y="84"/>
                      </a:cubicBezTo>
                      <a:cubicBezTo>
                        <a:pt x="24" y="82"/>
                        <a:pt x="24" y="82"/>
                        <a:pt x="24" y="82"/>
                      </a:cubicBezTo>
                      <a:cubicBezTo>
                        <a:pt x="29" y="80"/>
                        <a:pt x="29" y="80"/>
                        <a:pt x="29" y="80"/>
                      </a:cubicBezTo>
                      <a:cubicBezTo>
                        <a:pt x="33" y="79"/>
                        <a:pt x="33" y="79"/>
                        <a:pt x="33" y="79"/>
                      </a:cubicBezTo>
                      <a:cubicBezTo>
                        <a:pt x="38" y="82"/>
                        <a:pt x="38" y="82"/>
                        <a:pt x="38" y="82"/>
                      </a:cubicBezTo>
                      <a:cubicBezTo>
                        <a:pt x="42" y="85"/>
                        <a:pt x="42" y="85"/>
                        <a:pt x="42" y="85"/>
                      </a:cubicBezTo>
                      <a:cubicBezTo>
                        <a:pt x="46" y="86"/>
                        <a:pt x="46" y="86"/>
                        <a:pt x="46" y="86"/>
                      </a:cubicBezTo>
                      <a:cubicBezTo>
                        <a:pt x="46" y="89"/>
                        <a:pt x="46" y="89"/>
                        <a:pt x="46" y="89"/>
                      </a:cubicBezTo>
                      <a:cubicBezTo>
                        <a:pt x="48" y="90"/>
                        <a:pt x="48" y="90"/>
                        <a:pt x="48" y="90"/>
                      </a:cubicBezTo>
                      <a:cubicBezTo>
                        <a:pt x="51" y="91"/>
                        <a:pt x="51" y="91"/>
                        <a:pt x="51" y="91"/>
                      </a:cubicBezTo>
                      <a:cubicBezTo>
                        <a:pt x="53" y="89"/>
                        <a:pt x="53" y="89"/>
                        <a:pt x="53" y="89"/>
                      </a:cubicBezTo>
                      <a:cubicBezTo>
                        <a:pt x="58" y="87"/>
                        <a:pt x="58" y="87"/>
                        <a:pt x="58" y="87"/>
                      </a:cubicBezTo>
                      <a:cubicBezTo>
                        <a:pt x="59" y="82"/>
                        <a:pt x="59" y="82"/>
                        <a:pt x="59" y="82"/>
                      </a:cubicBezTo>
                      <a:cubicBezTo>
                        <a:pt x="63" y="83"/>
                        <a:pt x="63" y="83"/>
                        <a:pt x="63" y="83"/>
                      </a:cubicBezTo>
                      <a:cubicBezTo>
                        <a:pt x="66" y="83"/>
                        <a:pt x="66" y="83"/>
                        <a:pt x="66" y="83"/>
                      </a:cubicBezTo>
                      <a:cubicBezTo>
                        <a:pt x="68" y="85"/>
                        <a:pt x="68" y="85"/>
                        <a:pt x="68" y="85"/>
                      </a:cubicBezTo>
                      <a:cubicBezTo>
                        <a:pt x="72" y="84"/>
                        <a:pt x="72" y="84"/>
                        <a:pt x="72" y="84"/>
                      </a:cubicBezTo>
                      <a:cubicBezTo>
                        <a:pt x="74" y="82"/>
                        <a:pt x="74" y="82"/>
                        <a:pt x="74" y="82"/>
                      </a:cubicBezTo>
                      <a:cubicBezTo>
                        <a:pt x="77" y="79"/>
                        <a:pt x="77" y="79"/>
                        <a:pt x="77" y="79"/>
                      </a:cubicBezTo>
                      <a:cubicBezTo>
                        <a:pt x="78" y="80"/>
                        <a:pt x="78" y="80"/>
                        <a:pt x="78" y="80"/>
                      </a:cubicBezTo>
                      <a:cubicBezTo>
                        <a:pt x="79" y="83"/>
                        <a:pt x="79" y="83"/>
                        <a:pt x="79" y="83"/>
                      </a:cubicBezTo>
                      <a:cubicBezTo>
                        <a:pt x="82" y="83"/>
                        <a:pt x="82" y="83"/>
                        <a:pt x="82" y="83"/>
                      </a:cubicBezTo>
                      <a:cubicBezTo>
                        <a:pt x="86" y="82"/>
                        <a:pt x="86" y="82"/>
                        <a:pt x="86" y="82"/>
                      </a:cubicBezTo>
                      <a:cubicBezTo>
                        <a:pt x="88" y="82"/>
                        <a:pt x="88" y="82"/>
                        <a:pt x="88" y="82"/>
                      </a:cubicBezTo>
                      <a:cubicBezTo>
                        <a:pt x="88" y="83"/>
                        <a:pt x="88" y="83"/>
                        <a:pt x="88" y="83"/>
                      </a:cubicBezTo>
                      <a:cubicBezTo>
                        <a:pt x="90" y="82"/>
                        <a:pt x="90" y="82"/>
                        <a:pt x="90" y="82"/>
                      </a:cubicBezTo>
                      <a:lnTo>
                        <a:pt x="89" y="79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5" name="Freeform 347"/>
                <p:cNvSpPr>
                  <a:spLocks/>
                </p:cNvSpPr>
                <p:nvPr/>
              </p:nvSpPr>
              <p:spPr bwMode="auto">
                <a:xfrm>
                  <a:off x="3182767" y="1482561"/>
                  <a:ext cx="541454" cy="639418"/>
                </a:xfrm>
                <a:custGeom>
                  <a:avLst/>
                  <a:gdLst>
                    <a:gd name="T0" fmla="*/ 2147483646 w 83"/>
                    <a:gd name="T1" fmla="*/ 2147483646 h 98"/>
                    <a:gd name="T2" fmla="*/ 2147483646 w 83"/>
                    <a:gd name="T3" fmla="*/ 2147483646 h 98"/>
                    <a:gd name="T4" fmla="*/ 2147483646 w 83"/>
                    <a:gd name="T5" fmla="*/ 2147483646 h 98"/>
                    <a:gd name="T6" fmla="*/ 2147483646 w 83"/>
                    <a:gd name="T7" fmla="*/ 2147483646 h 98"/>
                    <a:gd name="T8" fmla="*/ 2147483646 w 83"/>
                    <a:gd name="T9" fmla="*/ 2147483646 h 98"/>
                    <a:gd name="T10" fmla="*/ 2147483646 w 83"/>
                    <a:gd name="T11" fmla="*/ 2147483646 h 98"/>
                    <a:gd name="T12" fmla="*/ 2147483646 w 83"/>
                    <a:gd name="T13" fmla="*/ 2147483646 h 98"/>
                    <a:gd name="T14" fmla="*/ 2147483646 w 83"/>
                    <a:gd name="T15" fmla="*/ 2147483646 h 98"/>
                    <a:gd name="T16" fmla="*/ 2147483646 w 83"/>
                    <a:gd name="T17" fmla="*/ 2147483646 h 98"/>
                    <a:gd name="T18" fmla="*/ 2147483646 w 83"/>
                    <a:gd name="T19" fmla="*/ 2147483646 h 98"/>
                    <a:gd name="T20" fmla="*/ 2147483646 w 83"/>
                    <a:gd name="T21" fmla="*/ 2147483646 h 98"/>
                    <a:gd name="T22" fmla="*/ 2147483646 w 83"/>
                    <a:gd name="T23" fmla="*/ 2147483646 h 98"/>
                    <a:gd name="T24" fmla="*/ 2147483646 w 83"/>
                    <a:gd name="T25" fmla="*/ 2147483646 h 98"/>
                    <a:gd name="T26" fmla="*/ 2147483646 w 83"/>
                    <a:gd name="T27" fmla="*/ 2147483646 h 98"/>
                    <a:gd name="T28" fmla="*/ 2147483646 w 83"/>
                    <a:gd name="T29" fmla="*/ 2147483646 h 98"/>
                    <a:gd name="T30" fmla="*/ 2147483646 w 83"/>
                    <a:gd name="T31" fmla="*/ 2147483646 h 98"/>
                    <a:gd name="T32" fmla="*/ 2147483646 w 83"/>
                    <a:gd name="T33" fmla="*/ 2147483646 h 98"/>
                    <a:gd name="T34" fmla="*/ 2147483646 w 83"/>
                    <a:gd name="T35" fmla="*/ 2147483646 h 98"/>
                    <a:gd name="T36" fmla="*/ 2147483646 w 83"/>
                    <a:gd name="T37" fmla="*/ 2147483646 h 98"/>
                    <a:gd name="T38" fmla="*/ 2147483646 w 83"/>
                    <a:gd name="T39" fmla="*/ 2147483646 h 98"/>
                    <a:gd name="T40" fmla="*/ 2147483646 w 83"/>
                    <a:gd name="T41" fmla="*/ 2147483646 h 98"/>
                    <a:gd name="T42" fmla="*/ 2147483646 w 83"/>
                    <a:gd name="T43" fmla="*/ 2147483646 h 98"/>
                    <a:gd name="T44" fmla="*/ 2147483646 w 83"/>
                    <a:gd name="T45" fmla="*/ 2147483646 h 98"/>
                    <a:gd name="T46" fmla="*/ 2147483646 w 83"/>
                    <a:gd name="T47" fmla="*/ 2147483646 h 98"/>
                    <a:gd name="T48" fmla="*/ 2147483646 w 83"/>
                    <a:gd name="T49" fmla="*/ 2147483646 h 98"/>
                    <a:gd name="T50" fmla="*/ 2147483646 w 83"/>
                    <a:gd name="T51" fmla="*/ 0 h 98"/>
                    <a:gd name="T52" fmla="*/ 2147483646 w 83"/>
                    <a:gd name="T53" fmla="*/ 2147483646 h 98"/>
                    <a:gd name="T54" fmla="*/ 2147483646 w 83"/>
                    <a:gd name="T55" fmla="*/ 2147483646 h 98"/>
                    <a:gd name="T56" fmla="*/ 2147483646 w 83"/>
                    <a:gd name="T57" fmla="*/ 2147483646 h 98"/>
                    <a:gd name="T58" fmla="*/ 2147483646 w 83"/>
                    <a:gd name="T59" fmla="*/ 2147483646 h 98"/>
                    <a:gd name="T60" fmla="*/ 2147483646 w 83"/>
                    <a:gd name="T61" fmla="*/ 2147483646 h 98"/>
                    <a:gd name="T62" fmla="*/ 2147483646 w 83"/>
                    <a:gd name="T63" fmla="*/ 2147483646 h 98"/>
                    <a:gd name="T64" fmla="*/ 2147483646 w 83"/>
                    <a:gd name="T65" fmla="*/ 2147483646 h 98"/>
                    <a:gd name="T66" fmla="*/ 2147483646 w 83"/>
                    <a:gd name="T67" fmla="*/ 2147483646 h 98"/>
                    <a:gd name="T68" fmla="*/ 2147483646 w 83"/>
                    <a:gd name="T69" fmla="*/ 2147483646 h 98"/>
                    <a:gd name="T70" fmla="*/ 2147483646 w 83"/>
                    <a:gd name="T71" fmla="*/ 2147483646 h 98"/>
                    <a:gd name="T72" fmla="*/ 2147483646 w 83"/>
                    <a:gd name="T73" fmla="*/ 2147483646 h 98"/>
                    <a:gd name="T74" fmla="*/ 2147483646 w 83"/>
                    <a:gd name="T75" fmla="*/ 2147483646 h 98"/>
                    <a:gd name="T76" fmla="*/ 2147483646 w 83"/>
                    <a:gd name="T77" fmla="*/ 2147483646 h 98"/>
                    <a:gd name="T78" fmla="*/ 2147483646 w 83"/>
                    <a:gd name="T79" fmla="*/ 2147483646 h 98"/>
                    <a:gd name="T80" fmla="*/ 2147483646 w 83"/>
                    <a:gd name="T81" fmla="*/ 2147483646 h 98"/>
                    <a:gd name="T82" fmla="*/ 2147483646 w 83"/>
                    <a:gd name="T83" fmla="*/ 2147483646 h 98"/>
                    <a:gd name="T84" fmla="*/ 2147483646 w 83"/>
                    <a:gd name="T85" fmla="*/ 2147483646 h 98"/>
                    <a:gd name="T86" fmla="*/ 2147483646 w 83"/>
                    <a:gd name="T87" fmla="*/ 2147483646 h 98"/>
                    <a:gd name="T88" fmla="*/ 2147483646 w 83"/>
                    <a:gd name="T89" fmla="*/ 2147483646 h 98"/>
                    <a:gd name="T90" fmla="*/ 2147483646 w 83"/>
                    <a:gd name="T91" fmla="*/ 2147483646 h 98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83" h="98">
                      <a:moveTo>
                        <a:pt x="23" y="87"/>
                      </a:moveTo>
                      <a:cubicBezTo>
                        <a:pt x="23" y="87"/>
                        <a:pt x="24" y="87"/>
                        <a:pt x="24" y="86"/>
                      </a:cubicBezTo>
                      <a:cubicBezTo>
                        <a:pt x="24" y="86"/>
                        <a:pt x="24" y="82"/>
                        <a:pt x="24" y="82"/>
                      </a:cubicBezTo>
                      <a:cubicBezTo>
                        <a:pt x="24" y="80"/>
                        <a:pt x="24" y="80"/>
                        <a:pt x="24" y="80"/>
                      </a:cubicBezTo>
                      <a:cubicBezTo>
                        <a:pt x="26" y="78"/>
                        <a:pt x="26" y="78"/>
                        <a:pt x="26" y="78"/>
                      </a:cubicBezTo>
                      <a:cubicBezTo>
                        <a:pt x="24" y="75"/>
                        <a:pt x="24" y="75"/>
                        <a:pt x="24" y="75"/>
                      </a:cubicBezTo>
                      <a:cubicBezTo>
                        <a:pt x="24" y="75"/>
                        <a:pt x="23" y="70"/>
                        <a:pt x="23" y="70"/>
                      </a:cubicBezTo>
                      <a:cubicBezTo>
                        <a:pt x="23" y="69"/>
                        <a:pt x="24" y="65"/>
                        <a:pt x="24" y="65"/>
                      </a:cubicBezTo>
                      <a:cubicBezTo>
                        <a:pt x="24" y="65"/>
                        <a:pt x="24" y="62"/>
                        <a:pt x="24" y="62"/>
                      </a:cubicBezTo>
                      <a:cubicBezTo>
                        <a:pt x="26" y="60"/>
                        <a:pt x="26" y="60"/>
                        <a:pt x="26" y="60"/>
                      </a:cubicBezTo>
                      <a:cubicBezTo>
                        <a:pt x="30" y="59"/>
                        <a:pt x="30" y="59"/>
                        <a:pt x="30" y="59"/>
                      </a:cubicBezTo>
                      <a:cubicBezTo>
                        <a:pt x="30" y="56"/>
                        <a:pt x="30" y="56"/>
                        <a:pt x="30" y="56"/>
                      </a:cubicBezTo>
                      <a:cubicBezTo>
                        <a:pt x="29" y="54"/>
                        <a:pt x="29" y="54"/>
                        <a:pt x="29" y="54"/>
                      </a:cubicBezTo>
                      <a:cubicBezTo>
                        <a:pt x="31" y="50"/>
                        <a:pt x="31" y="50"/>
                        <a:pt x="31" y="50"/>
                      </a:cubicBezTo>
                      <a:cubicBezTo>
                        <a:pt x="32" y="44"/>
                        <a:pt x="32" y="44"/>
                        <a:pt x="32" y="44"/>
                      </a:cubicBezTo>
                      <a:cubicBezTo>
                        <a:pt x="34" y="43"/>
                        <a:pt x="34" y="43"/>
                        <a:pt x="34" y="43"/>
                      </a:cubicBezTo>
                      <a:cubicBezTo>
                        <a:pt x="36" y="38"/>
                        <a:pt x="36" y="38"/>
                        <a:pt x="36" y="38"/>
                      </a:cubicBezTo>
                      <a:cubicBezTo>
                        <a:pt x="38" y="35"/>
                        <a:pt x="38" y="35"/>
                        <a:pt x="38" y="35"/>
                      </a:cubicBezTo>
                      <a:cubicBezTo>
                        <a:pt x="37" y="32"/>
                        <a:pt x="37" y="32"/>
                        <a:pt x="37" y="32"/>
                      </a:cubicBezTo>
                      <a:cubicBezTo>
                        <a:pt x="38" y="30"/>
                        <a:pt x="38" y="30"/>
                        <a:pt x="38" y="30"/>
                      </a:cubicBezTo>
                      <a:cubicBezTo>
                        <a:pt x="41" y="28"/>
                        <a:pt x="41" y="28"/>
                        <a:pt x="41" y="28"/>
                      </a:cubicBezTo>
                      <a:cubicBezTo>
                        <a:pt x="42" y="28"/>
                        <a:pt x="42" y="28"/>
                        <a:pt x="42" y="28"/>
                      </a:cubicBezTo>
                      <a:cubicBezTo>
                        <a:pt x="44" y="24"/>
                        <a:pt x="44" y="24"/>
                        <a:pt x="44" y="24"/>
                      </a:cubicBezTo>
                      <a:cubicBezTo>
                        <a:pt x="47" y="24"/>
                        <a:pt x="47" y="24"/>
                        <a:pt x="47" y="24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49" y="22"/>
                        <a:pt x="49" y="22"/>
                        <a:pt x="49" y="22"/>
                      </a:cubicBezTo>
                      <a:cubicBezTo>
                        <a:pt x="50" y="19"/>
                        <a:pt x="50" y="19"/>
                        <a:pt x="50" y="19"/>
                      </a:cubicBezTo>
                      <a:cubicBezTo>
                        <a:pt x="51" y="19"/>
                        <a:pt x="51" y="19"/>
                        <a:pt x="51" y="19"/>
                      </a:cubicBezTo>
                      <a:cubicBezTo>
                        <a:pt x="52" y="19"/>
                        <a:pt x="52" y="19"/>
                        <a:pt x="52" y="19"/>
                      </a:cubicBezTo>
                      <a:cubicBezTo>
                        <a:pt x="53" y="17"/>
                        <a:pt x="53" y="17"/>
                        <a:pt x="53" y="17"/>
                      </a:cubicBezTo>
                      <a:cubicBezTo>
                        <a:pt x="54" y="19"/>
                        <a:pt x="54" y="19"/>
                        <a:pt x="54" y="19"/>
                      </a:cubicBezTo>
                      <a:cubicBezTo>
                        <a:pt x="56" y="21"/>
                        <a:pt x="56" y="21"/>
                        <a:pt x="56" y="21"/>
                      </a:cubicBezTo>
                      <a:cubicBezTo>
                        <a:pt x="59" y="22"/>
                        <a:pt x="59" y="22"/>
                        <a:pt x="59" y="22"/>
                      </a:cubicBezTo>
                      <a:cubicBezTo>
                        <a:pt x="62" y="21"/>
                        <a:pt x="62" y="21"/>
                        <a:pt x="62" y="21"/>
                      </a:cubicBezTo>
                      <a:cubicBezTo>
                        <a:pt x="63" y="22"/>
                        <a:pt x="63" y="22"/>
                        <a:pt x="63" y="22"/>
                      </a:cubicBezTo>
                      <a:cubicBezTo>
                        <a:pt x="66" y="19"/>
                        <a:pt x="66" y="19"/>
                        <a:pt x="66" y="19"/>
                      </a:cubicBezTo>
                      <a:cubicBezTo>
                        <a:pt x="68" y="14"/>
                        <a:pt x="68" y="14"/>
                        <a:pt x="68" y="14"/>
                      </a:cubicBezTo>
                      <a:cubicBezTo>
                        <a:pt x="70" y="12"/>
                        <a:pt x="70" y="12"/>
                        <a:pt x="70" y="12"/>
                      </a:cubicBezTo>
                      <a:cubicBezTo>
                        <a:pt x="75" y="11"/>
                        <a:pt x="75" y="11"/>
                        <a:pt x="75" y="11"/>
                      </a:cubicBezTo>
                      <a:cubicBezTo>
                        <a:pt x="78" y="14"/>
                        <a:pt x="78" y="14"/>
                        <a:pt x="78" y="14"/>
                      </a:cubicBezTo>
                      <a:cubicBezTo>
                        <a:pt x="78" y="17"/>
                        <a:pt x="78" y="17"/>
                        <a:pt x="78" y="17"/>
                      </a:cubicBezTo>
                      <a:cubicBezTo>
                        <a:pt x="77" y="19"/>
                        <a:pt x="77" y="19"/>
                        <a:pt x="77" y="19"/>
                      </a:cubicBezTo>
                      <a:cubicBezTo>
                        <a:pt x="78" y="18"/>
                        <a:pt x="78" y="18"/>
                        <a:pt x="78" y="18"/>
                      </a:cubicBezTo>
                      <a:cubicBezTo>
                        <a:pt x="77" y="19"/>
                        <a:pt x="77" y="19"/>
                        <a:pt x="77" y="19"/>
                      </a:cubicBezTo>
                      <a:cubicBezTo>
                        <a:pt x="77" y="19"/>
                        <a:pt x="77" y="19"/>
                        <a:pt x="77" y="19"/>
                      </a:cubicBezTo>
                      <a:cubicBezTo>
                        <a:pt x="81" y="15"/>
                        <a:pt x="81" y="15"/>
                        <a:pt x="81" y="15"/>
                      </a:cubicBezTo>
                      <a:cubicBezTo>
                        <a:pt x="82" y="13"/>
                        <a:pt x="82" y="13"/>
                        <a:pt x="82" y="13"/>
                      </a:cubicBezTo>
                      <a:cubicBezTo>
                        <a:pt x="81" y="12"/>
                        <a:pt x="81" y="12"/>
                        <a:pt x="81" y="12"/>
                      </a:cubicBezTo>
                      <a:cubicBezTo>
                        <a:pt x="80" y="9"/>
                        <a:pt x="80" y="9"/>
                        <a:pt x="80" y="9"/>
                      </a:cubicBezTo>
                      <a:cubicBezTo>
                        <a:pt x="83" y="6"/>
                        <a:pt x="83" y="6"/>
                        <a:pt x="83" y="6"/>
                      </a:cubicBezTo>
                      <a:cubicBezTo>
                        <a:pt x="80" y="4"/>
                        <a:pt x="80" y="4"/>
                        <a:pt x="80" y="4"/>
                      </a:cubicBezTo>
                      <a:cubicBezTo>
                        <a:pt x="76" y="0"/>
                        <a:pt x="76" y="0"/>
                        <a:pt x="76" y="0"/>
                      </a:cubicBezTo>
                      <a:cubicBezTo>
                        <a:pt x="72" y="4"/>
                        <a:pt x="72" y="4"/>
                        <a:pt x="72" y="4"/>
                      </a:cubicBezTo>
                      <a:cubicBezTo>
                        <a:pt x="69" y="2"/>
                        <a:pt x="69" y="2"/>
                        <a:pt x="69" y="2"/>
                      </a:cubicBezTo>
                      <a:cubicBezTo>
                        <a:pt x="69" y="1"/>
                        <a:pt x="69" y="1"/>
                        <a:pt x="69" y="1"/>
                      </a:cubicBezTo>
                      <a:cubicBezTo>
                        <a:pt x="66" y="1"/>
                        <a:pt x="66" y="1"/>
                        <a:pt x="66" y="1"/>
                      </a:cubicBezTo>
                      <a:cubicBezTo>
                        <a:pt x="62" y="1"/>
                        <a:pt x="62" y="1"/>
                        <a:pt x="62" y="1"/>
                      </a:cubicBezTo>
                      <a:cubicBezTo>
                        <a:pt x="59" y="5"/>
                        <a:pt x="59" y="5"/>
                        <a:pt x="59" y="5"/>
                      </a:cubicBezTo>
                      <a:cubicBezTo>
                        <a:pt x="56" y="6"/>
                        <a:pt x="56" y="6"/>
                        <a:pt x="56" y="6"/>
                      </a:cubicBezTo>
                      <a:cubicBezTo>
                        <a:pt x="55" y="6"/>
                        <a:pt x="55" y="6"/>
                        <a:pt x="55" y="6"/>
                      </a:cubicBezTo>
                      <a:cubicBezTo>
                        <a:pt x="53" y="8"/>
                        <a:pt x="53" y="8"/>
                        <a:pt x="53" y="8"/>
                      </a:cubicBezTo>
                      <a:cubicBezTo>
                        <a:pt x="50" y="8"/>
                        <a:pt x="50" y="8"/>
                        <a:pt x="50" y="8"/>
                      </a:cubicBezTo>
                      <a:cubicBezTo>
                        <a:pt x="48" y="13"/>
                        <a:pt x="48" y="13"/>
                        <a:pt x="48" y="13"/>
                      </a:cubicBezTo>
                      <a:cubicBezTo>
                        <a:pt x="43" y="14"/>
                        <a:pt x="43" y="14"/>
                        <a:pt x="43" y="14"/>
                      </a:cubicBezTo>
                      <a:cubicBezTo>
                        <a:pt x="41" y="19"/>
                        <a:pt x="41" y="19"/>
                        <a:pt x="41" y="19"/>
                      </a:cubicBezTo>
                      <a:cubicBezTo>
                        <a:pt x="40" y="22"/>
                        <a:pt x="40" y="22"/>
                        <a:pt x="40" y="22"/>
                      </a:cubicBezTo>
                      <a:cubicBezTo>
                        <a:pt x="37" y="22"/>
                        <a:pt x="37" y="22"/>
                        <a:pt x="37" y="22"/>
                      </a:cubicBezTo>
                      <a:cubicBezTo>
                        <a:pt x="32" y="28"/>
                        <a:pt x="32" y="28"/>
                        <a:pt x="32" y="28"/>
                      </a:cubicBezTo>
                      <a:cubicBezTo>
                        <a:pt x="32" y="31"/>
                        <a:pt x="32" y="31"/>
                        <a:pt x="32" y="31"/>
                      </a:cubicBezTo>
                      <a:cubicBezTo>
                        <a:pt x="28" y="38"/>
                        <a:pt x="28" y="38"/>
                        <a:pt x="28" y="38"/>
                      </a:cubicBezTo>
                      <a:cubicBezTo>
                        <a:pt x="26" y="41"/>
                        <a:pt x="26" y="41"/>
                        <a:pt x="26" y="41"/>
                      </a:cubicBezTo>
                      <a:cubicBezTo>
                        <a:pt x="25" y="46"/>
                        <a:pt x="25" y="46"/>
                        <a:pt x="25" y="46"/>
                      </a:cubicBezTo>
                      <a:cubicBezTo>
                        <a:pt x="23" y="49"/>
                        <a:pt x="23" y="49"/>
                        <a:pt x="23" y="49"/>
                      </a:cubicBezTo>
                      <a:cubicBezTo>
                        <a:pt x="17" y="60"/>
                        <a:pt x="17" y="60"/>
                        <a:pt x="17" y="60"/>
                      </a:cubicBezTo>
                      <a:cubicBezTo>
                        <a:pt x="13" y="63"/>
                        <a:pt x="13" y="63"/>
                        <a:pt x="13" y="63"/>
                      </a:cubicBezTo>
                      <a:cubicBezTo>
                        <a:pt x="8" y="65"/>
                        <a:pt x="8" y="65"/>
                        <a:pt x="8" y="65"/>
                      </a:cubicBezTo>
                      <a:cubicBezTo>
                        <a:pt x="6" y="69"/>
                        <a:pt x="6" y="69"/>
                        <a:pt x="6" y="69"/>
                      </a:cubicBezTo>
                      <a:cubicBezTo>
                        <a:pt x="4" y="71"/>
                        <a:pt x="4" y="71"/>
                        <a:pt x="4" y="71"/>
                      </a:cubicBezTo>
                      <a:cubicBezTo>
                        <a:pt x="3" y="73"/>
                        <a:pt x="3" y="73"/>
                        <a:pt x="3" y="73"/>
                      </a:cubicBezTo>
                      <a:cubicBezTo>
                        <a:pt x="2" y="76"/>
                        <a:pt x="2" y="76"/>
                        <a:pt x="2" y="76"/>
                      </a:cubicBezTo>
                      <a:cubicBezTo>
                        <a:pt x="0" y="79"/>
                        <a:pt x="0" y="79"/>
                        <a:pt x="0" y="79"/>
                      </a:cubicBezTo>
                      <a:cubicBezTo>
                        <a:pt x="1" y="84"/>
                        <a:pt x="1" y="84"/>
                        <a:pt x="1" y="84"/>
                      </a:cubicBezTo>
                      <a:cubicBezTo>
                        <a:pt x="2" y="87"/>
                        <a:pt x="2" y="87"/>
                        <a:pt x="2" y="87"/>
                      </a:cubicBezTo>
                      <a:cubicBezTo>
                        <a:pt x="3" y="91"/>
                        <a:pt x="3" y="91"/>
                        <a:pt x="3" y="91"/>
                      </a:cubicBezTo>
                      <a:cubicBezTo>
                        <a:pt x="3" y="95"/>
                        <a:pt x="3" y="95"/>
                        <a:pt x="3" y="95"/>
                      </a:cubicBezTo>
                      <a:cubicBezTo>
                        <a:pt x="7" y="98"/>
                        <a:pt x="7" y="98"/>
                        <a:pt x="7" y="98"/>
                      </a:cubicBezTo>
                      <a:cubicBezTo>
                        <a:pt x="11" y="97"/>
                        <a:pt x="11" y="97"/>
                        <a:pt x="11" y="97"/>
                      </a:cubicBezTo>
                      <a:cubicBezTo>
                        <a:pt x="16" y="93"/>
                        <a:pt x="16" y="93"/>
                        <a:pt x="16" y="93"/>
                      </a:cubicBezTo>
                      <a:cubicBezTo>
                        <a:pt x="19" y="91"/>
                        <a:pt x="19" y="91"/>
                        <a:pt x="19" y="91"/>
                      </a:cubicBezTo>
                      <a:cubicBezTo>
                        <a:pt x="20" y="92"/>
                        <a:pt x="20" y="92"/>
                        <a:pt x="20" y="92"/>
                      </a:cubicBezTo>
                      <a:cubicBezTo>
                        <a:pt x="20" y="93"/>
                        <a:pt x="20" y="93"/>
                        <a:pt x="20" y="93"/>
                      </a:cubicBezTo>
                      <a:cubicBezTo>
                        <a:pt x="21" y="92"/>
                        <a:pt x="21" y="92"/>
                        <a:pt x="21" y="92"/>
                      </a:cubicBezTo>
                      <a:lnTo>
                        <a:pt x="23" y="87"/>
                      </a:lnTo>
                      <a:close/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6" name="Freeform 348"/>
                <p:cNvSpPr>
                  <a:spLocks/>
                </p:cNvSpPr>
                <p:nvPr/>
              </p:nvSpPr>
              <p:spPr bwMode="auto">
                <a:xfrm>
                  <a:off x="3312538" y="1740370"/>
                  <a:ext cx="267417" cy="611617"/>
                </a:xfrm>
                <a:custGeom>
                  <a:avLst/>
                  <a:gdLst>
                    <a:gd name="T0" fmla="*/ 2147483646 w 10000"/>
                    <a:gd name="T1" fmla="*/ 2147483646 h 9895"/>
                    <a:gd name="T2" fmla="*/ 2147483646 w 10000"/>
                    <a:gd name="T3" fmla="*/ 2147483646 h 9895"/>
                    <a:gd name="T4" fmla="*/ 2147483646 w 10000"/>
                    <a:gd name="T5" fmla="*/ 2147483646 h 9895"/>
                    <a:gd name="T6" fmla="*/ 2147483646 w 10000"/>
                    <a:gd name="T7" fmla="*/ 2147483646 h 9895"/>
                    <a:gd name="T8" fmla="*/ 2147483646 w 10000"/>
                    <a:gd name="T9" fmla="*/ 0 h 9895"/>
                    <a:gd name="T10" fmla="*/ 2147483646 w 10000"/>
                    <a:gd name="T11" fmla="*/ 2147483646 h 9895"/>
                    <a:gd name="T12" fmla="*/ 2147483646 w 10000"/>
                    <a:gd name="T13" fmla="*/ 2147483646 h 9895"/>
                    <a:gd name="T14" fmla="*/ 2147483646 w 10000"/>
                    <a:gd name="T15" fmla="*/ 2147483646 h 9895"/>
                    <a:gd name="T16" fmla="*/ 2147483646 w 10000"/>
                    <a:gd name="T17" fmla="*/ 2147483646 h 9895"/>
                    <a:gd name="T18" fmla="*/ 2147483646 w 10000"/>
                    <a:gd name="T19" fmla="*/ 2147483646 h 9895"/>
                    <a:gd name="T20" fmla="*/ 2147483646 w 10000"/>
                    <a:gd name="T21" fmla="*/ 2147483646 h 9895"/>
                    <a:gd name="T22" fmla="*/ 2147483646 w 10000"/>
                    <a:gd name="T23" fmla="*/ 2147483646 h 9895"/>
                    <a:gd name="T24" fmla="*/ 2147483646 w 10000"/>
                    <a:gd name="T25" fmla="*/ 2147483646 h 9895"/>
                    <a:gd name="T26" fmla="*/ 1547059788 w 10000"/>
                    <a:gd name="T27" fmla="*/ 2147483646 h 9895"/>
                    <a:gd name="T28" fmla="*/ 1032076903 w 10000"/>
                    <a:gd name="T29" fmla="*/ 2147483646 h 9895"/>
                    <a:gd name="T30" fmla="*/ 1032076903 w 10000"/>
                    <a:gd name="T31" fmla="*/ 2147483646 h 9895"/>
                    <a:gd name="T32" fmla="*/ 1032076903 w 10000"/>
                    <a:gd name="T33" fmla="*/ 2147483646 h 9895"/>
                    <a:gd name="T34" fmla="*/ 1032076903 w 10000"/>
                    <a:gd name="T35" fmla="*/ 2147483646 h 9895"/>
                    <a:gd name="T36" fmla="*/ 258002502 w 10000"/>
                    <a:gd name="T37" fmla="*/ 2147483646 h 9895"/>
                    <a:gd name="T38" fmla="*/ 516037938 w 10000"/>
                    <a:gd name="T39" fmla="*/ 2147483646 h 9895"/>
                    <a:gd name="T40" fmla="*/ 1839950288 w 10000"/>
                    <a:gd name="T41" fmla="*/ 2147483646 h 9895"/>
                    <a:gd name="T42" fmla="*/ 2018679268 w 10000"/>
                    <a:gd name="T43" fmla="*/ 2147483646 h 9895"/>
                    <a:gd name="T44" fmla="*/ 2147483646 w 10000"/>
                    <a:gd name="T45" fmla="*/ 2147483646 h 9895"/>
                    <a:gd name="T46" fmla="*/ 2147483646 w 10000"/>
                    <a:gd name="T47" fmla="*/ 2147483646 h 9895"/>
                    <a:gd name="T48" fmla="*/ 2147483646 w 10000"/>
                    <a:gd name="T49" fmla="*/ 2147483646 h 9895"/>
                    <a:gd name="T50" fmla="*/ 2147483646 w 10000"/>
                    <a:gd name="T51" fmla="*/ 2147483646 h 9895"/>
                    <a:gd name="T52" fmla="*/ 2147483646 w 10000"/>
                    <a:gd name="T53" fmla="*/ 2147483646 h 9895"/>
                    <a:gd name="T54" fmla="*/ 2147483646 w 10000"/>
                    <a:gd name="T55" fmla="*/ 2147483646 h 9895"/>
                    <a:gd name="T56" fmla="*/ 2147483646 w 10000"/>
                    <a:gd name="T57" fmla="*/ 2147483646 h 9895"/>
                    <a:gd name="T58" fmla="*/ 2147483646 w 10000"/>
                    <a:gd name="T59" fmla="*/ 2147483646 h 9895"/>
                    <a:gd name="T60" fmla="*/ 2147483646 w 10000"/>
                    <a:gd name="T61" fmla="*/ 2147483646 h 9895"/>
                    <a:gd name="T62" fmla="*/ 2147483646 w 10000"/>
                    <a:gd name="T63" fmla="*/ 2147483646 h 9895"/>
                    <a:gd name="T64" fmla="*/ 2147483646 w 10000"/>
                    <a:gd name="T65" fmla="*/ 2147483646 h 9895"/>
                    <a:gd name="T66" fmla="*/ 2147483646 w 10000"/>
                    <a:gd name="T67" fmla="*/ 2147483646 h 989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10000" h="9895">
                      <a:moveTo>
                        <a:pt x="10000" y="2316"/>
                      </a:moveTo>
                      <a:lnTo>
                        <a:pt x="10000" y="2211"/>
                      </a:lnTo>
                      <a:lnTo>
                        <a:pt x="9756" y="1895"/>
                      </a:lnTo>
                      <a:lnTo>
                        <a:pt x="9756" y="1579"/>
                      </a:lnTo>
                      <a:lnTo>
                        <a:pt x="9756" y="1158"/>
                      </a:lnTo>
                      <a:lnTo>
                        <a:pt x="9268" y="632"/>
                      </a:lnTo>
                      <a:lnTo>
                        <a:pt x="9024" y="632"/>
                      </a:lnTo>
                      <a:lnTo>
                        <a:pt x="8537" y="526"/>
                      </a:lnTo>
                      <a:lnTo>
                        <a:pt x="7805" y="211"/>
                      </a:lnTo>
                      <a:lnTo>
                        <a:pt x="7561" y="0"/>
                      </a:lnTo>
                      <a:lnTo>
                        <a:pt x="7317" y="0"/>
                      </a:lnTo>
                      <a:lnTo>
                        <a:pt x="7073" y="316"/>
                      </a:lnTo>
                      <a:lnTo>
                        <a:pt x="7073" y="526"/>
                      </a:lnTo>
                      <a:lnTo>
                        <a:pt x="6585" y="526"/>
                      </a:lnTo>
                      <a:lnTo>
                        <a:pt x="5854" y="526"/>
                      </a:lnTo>
                      <a:lnTo>
                        <a:pt x="5366" y="947"/>
                      </a:lnTo>
                      <a:lnTo>
                        <a:pt x="5122" y="947"/>
                      </a:lnTo>
                      <a:lnTo>
                        <a:pt x="4390" y="1158"/>
                      </a:lnTo>
                      <a:lnTo>
                        <a:pt x="4146" y="1368"/>
                      </a:lnTo>
                      <a:lnTo>
                        <a:pt x="4390" y="1684"/>
                      </a:lnTo>
                      <a:lnTo>
                        <a:pt x="3902" y="2000"/>
                      </a:lnTo>
                      <a:lnTo>
                        <a:pt x="3415" y="2526"/>
                      </a:lnTo>
                      <a:lnTo>
                        <a:pt x="2927" y="2632"/>
                      </a:lnTo>
                      <a:lnTo>
                        <a:pt x="2683" y="3263"/>
                      </a:lnTo>
                      <a:lnTo>
                        <a:pt x="2195" y="3684"/>
                      </a:lnTo>
                      <a:lnTo>
                        <a:pt x="2439" y="3895"/>
                      </a:lnTo>
                      <a:lnTo>
                        <a:pt x="2439" y="4211"/>
                      </a:lnTo>
                      <a:lnTo>
                        <a:pt x="1463" y="4316"/>
                      </a:lnTo>
                      <a:lnTo>
                        <a:pt x="976" y="4526"/>
                      </a:lnTo>
                      <a:lnTo>
                        <a:pt x="976" y="4842"/>
                      </a:lnTo>
                      <a:cubicBezTo>
                        <a:pt x="976" y="4842"/>
                        <a:pt x="732" y="5263"/>
                        <a:pt x="732" y="5368"/>
                      </a:cubicBezTo>
                      <a:cubicBezTo>
                        <a:pt x="813" y="5544"/>
                        <a:pt x="895" y="5719"/>
                        <a:pt x="976" y="5895"/>
                      </a:cubicBezTo>
                      <a:lnTo>
                        <a:pt x="1463" y="6211"/>
                      </a:lnTo>
                      <a:lnTo>
                        <a:pt x="976" y="6421"/>
                      </a:lnTo>
                      <a:lnTo>
                        <a:pt x="976" y="6632"/>
                      </a:lnTo>
                      <a:lnTo>
                        <a:pt x="976" y="7053"/>
                      </a:lnTo>
                      <a:cubicBezTo>
                        <a:pt x="976" y="7158"/>
                        <a:pt x="732" y="7158"/>
                        <a:pt x="732" y="7158"/>
                      </a:cubicBezTo>
                      <a:lnTo>
                        <a:pt x="244" y="7684"/>
                      </a:lnTo>
                      <a:lnTo>
                        <a:pt x="0" y="7789"/>
                      </a:lnTo>
                      <a:cubicBezTo>
                        <a:pt x="488" y="8316"/>
                        <a:pt x="329" y="8217"/>
                        <a:pt x="488" y="8316"/>
                      </a:cubicBezTo>
                      <a:cubicBezTo>
                        <a:pt x="647" y="8415"/>
                        <a:pt x="746" y="8264"/>
                        <a:pt x="955" y="8384"/>
                      </a:cubicBezTo>
                      <a:cubicBezTo>
                        <a:pt x="1164" y="8504"/>
                        <a:pt x="1597" y="8867"/>
                        <a:pt x="1740" y="9038"/>
                      </a:cubicBezTo>
                      <a:cubicBezTo>
                        <a:pt x="1883" y="9209"/>
                        <a:pt x="1786" y="9301"/>
                        <a:pt x="1814" y="9410"/>
                      </a:cubicBezTo>
                      <a:cubicBezTo>
                        <a:pt x="1842" y="9519"/>
                        <a:pt x="1865" y="9637"/>
                        <a:pt x="1909" y="9693"/>
                      </a:cubicBezTo>
                      <a:cubicBezTo>
                        <a:pt x="1953" y="9749"/>
                        <a:pt x="1990" y="9709"/>
                        <a:pt x="2078" y="9743"/>
                      </a:cubicBezTo>
                      <a:cubicBezTo>
                        <a:pt x="2166" y="9777"/>
                        <a:pt x="2338" y="9905"/>
                        <a:pt x="2439" y="9895"/>
                      </a:cubicBezTo>
                      <a:cubicBezTo>
                        <a:pt x="2540" y="9885"/>
                        <a:pt x="2602" y="9754"/>
                        <a:pt x="2683" y="9684"/>
                      </a:cubicBezTo>
                      <a:lnTo>
                        <a:pt x="3171" y="9474"/>
                      </a:lnTo>
                      <a:lnTo>
                        <a:pt x="3902" y="9474"/>
                      </a:lnTo>
                      <a:lnTo>
                        <a:pt x="4390" y="9053"/>
                      </a:lnTo>
                      <a:cubicBezTo>
                        <a:pt x="4471" y="8807"/>
                        <a:pt x="4553" y="8562"/>
                        <a:pt x="4634" y="8316"/>
                      </a:cubicBezTo>
                      <a:lnTo>
                        <a:pt x="4634" y="7895"/>
                      </a:lnTo>
                      <a:lnTo>
                        <a:pt x="5122" y="7789"/>
                      </a:lnTo>
                      <a:lnTo>
                        <a:pt x="5854" y="7684"/>
                      </a:lnTo>
                      <a:lnTo>
                        <a:pt x="5854" y="7158"/>
                      </a:lnTo>
                      <a:lnTo>
                        <a:pt x="5610" y="6842"/>
                      </a:lnTo>
                      <a:lnTo>
                        <a:pt x="4878" y="6632"/>
                      </a:lnTo>
                      <a:cubicBezTo>
                        <a:pt x="4959" y="6386"/>
                        <a:pt x="5041" y="6141"/>
                        <a:pt x="5122" y="5895"/>
                      </a:cubicBezTo>
                      <a:lnTo>
                        <a:pt x="5122" y="5368"/>
                      </a:lnTo>
                      <a:lnTo>
                        <a:pt x="5854" y="4842"/>
                      </a:lnTo>
                      <a:lnTo>
                        <a:pt x="6585" y="4632"/>
                      </a:lnTo>
                      <a:lnTo>
                        <a:pt x="8049" y="4211"/>
                      </a:lnTo>
                      <a:lnTo>
                        <a:pt x="8293" y="3895"/>
                      </a:lnTo>
                      <a:lnTo>
                        <a:pt x="8049" y="3579"/>
                      </a:lnTo>
                      <a:lnTo>
                        <a:pt x="8537" y="3263"/>
                      </a:lnTo>
                      <a:lnTo>
                        <a:pt x="9268" y="2842"/>
                      </a:lnTo>
                      <a:lnTo>
                        <a:pt x="10000" y="2947"/>
                      </a:lnTo>
                      <a:lnTo>
                        <a:pt x="10000" y="2842"/>
                      </a:lnTo>
                      <a:lnTo>
                        <a:pt x="10000" y="2316"/>
                      </a:lnTo>
                      <a:close/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7" name="Freeform 349"/>
                <p:cNvSpPr>
                  <a:spLocks/>
                </p:cNvSpPr>
                <p:nvPr/>
              </p:nvSpPr>
              <p:spPr bwMode="auto">
                <a:xfrm>
                  <a:off x="3541550" y="2329823"/>
                  <a:ext cx="372001" cy="239616"/>
                </a:xfrm>
                <a:custGeom>
                  <a:avLst/>
                  <a:gdLst>
                    <a:gd name="T0" fmla="*/ 2147483646 w 57"/>
                    <a:gd name="T1" fmla="*/ 2147483646 h 37"/>
                    <a:gd name="T2" fmla="*/ 2147483646 w 57"/>
                    <a:gd name="T3" fmla="*/ 2147483646 h 37"/>
                    <a:gd name="T4" fmla="*/ 2147483646 w 57"/>
                    <a:gd name="T5" fmla="*/ 2147483646 h 37"/>
                    <a:gd name="T6" fmla="*/ 2147483646 w 57"/>
                    <a:gd name="T7" fmla="*/ 2147483646 h 37"/>
                    <a:gd name="T8" fmla="*/ 2147483646 w 57"/>
                    <a:gd name="T9" fmla="*/ 2147483646 h 37"/>
                    <a:gd name="T10" fmla="*/ 2147483646 w 57"/>
                    <a:gd name="T11" fmla="*/ 2147483646 h 37"/>
                    <a:gd name="T12" fmla="*/ 2147483646 w 57"/>
                    <a:gd name="T13" fmla="*/ 2147483646 h 37"/>
                    <a:gd name="T14" fmla="*/ 2147483646 w 57"/>
                    <a:gd name="T15" fmla="*/ 2147483646 h 37"/>
                    <a:gd name="T16" fmla="*/ 2147483646 w 57"/>
                    <a:gd name="T17" fmla="*/ 2147483646 h 37"/>
                    <a:gd name="T18" fmla="*/ 2147483646 w 57"/>
                    <a:gd name="T19" fmla="*/ 2147483646 h 37"/>
                    <a:gd name="T20" fmla="*/ 2147483646 w 57"/>
                    <a:gd name="T21" fmla="*/ 2147483646 h 37"/>
                    <a:gd name="T22" fmla="*/ 2147483646 w 57"/>
                    <a:gd name="T23" fmla="*/ 0 h 37"/>
                    <a:gd name="T24" fmla="*/ 2147483646 w 57"/>
                    <a:gd name="T25" fmla="*/ 0 h 37"/>
                    <a:gd name="T26" fmla="*/ 2147483646 w 57"/>
                    <a:gd name="T27" fmla="*/ 2147483646 h 37"/>
                    <a:gd name="T28" fmla="*/ 2147483646 w 57"/>
                    <a:gd name="T29" fmla="*/ 2147483646 h 37"/>
                    <a:gd name="T30" fmla="*/ 2147483646 w 57"/>
                    <a:gd name="T31" fmla="*/ 2147483646 h 37"/>
                    <a:gd name="T32" fmla="*/ 2147483646 w 57"/>
                    <a:gd name="T33" fmla="*/ 2147483646 h 37"/>
                    <a:gd name="T34" fmla="*/ 2147483646 w 57"/>
                    <a:gd name="T35" fmla="*/ 2147483646 h 37"/>
                    <a:gd name="T36" fmla="*/ 2147483646 w 57"/>
                    <a:gd name="T37" fmla="*/ 2147483646 h 37"/>
                    <a:gd name="T38" fmla="*/ 2147483646 w 57"/>
                    <a:gd name="T39" fmla="*/ 2147483646 h 37"/>
                    <a:gd name="T40" fmla="*/ 2147483646 w 57"/>
                    <a:gd name="T41" fmla="*/ 2147483646 h 37"/>
                    <a:gd name="T42" fmla="*/ 2147483646 w 57"/>
                    <a:gd name="T43" fmla="*/ 2147483646 h 37"/>
                    <a:gd name="T44" fmla="*/ 0 w 57"/>
                    <a:gd name="T45" fmla="*/ 2147483646 h 37"/>
                    <a:gd name="T46" fmla="*/ 0 w 57"/>
                    <a:gd name="T47" fmla="*/ 2147483646 h 37"/>
                    <a:gd name="T48" fmla="*/ 2147483646 w 57"/>
                    <a:gd name="T49" fmla="*/ 2147483646 h 37"/>
                    <a:gd name="T50" fmla="*/ 2147483646 w 57"/>
                    <a:gd name="T51" fmla="*/ 2147483646 h 37"/>
                    <a:gd name="T52" fmla="*/ 2147483646 w 57"/>
                    <a:gd name="T53" fmla="*/ 2147483646 h 37"/>
                    <a:gd name="T54" fmla="*/ 2147483646 w 57"/>
                    <a:gd name="T55" fmla="*/ 2147483646 h 37"/>
                    <a:gd name="T56" fmla="*/ 2147483646 w 57"/>
                    <a:gd name="T57" fmla="*/ 2147483646 h 37"/>
                    <a:gd name="T58" fmla="*/ 2147483646 w 57"/>
                    <a:gd name="T59" fmla="*/ 2147483646 h 37"/>
                    <a:gd name="T60" fmla="*/ 2147483646 w 57"/>
                    <a:gd name="T61" fmla="*/ 2147483646 h 37"/>
                    <a:gd name="T62" fmla="*/ 2147483646 w 57"/>
                    <a:gd name="T63" fmla="*/ 2147483646 h 37"/>
                    <a:gd name="T64" fmla="*/ 2147483646 w 57"/>
                    <a:gd name="T65" fmla="*/ 2147483646 h 37"/>
                    <a:gd name="T66" fmla="*/ 2147483646 w 57"/>
                    <a:gd name="T67" fmla="*/ 2147483646 h 37"/>
                    <a:gd name="T68" fmla="*/ 2147483646 w 57"/>
                    <a:gd name="T69" fmla="*/ 2147483646 h 37"/>
                    <a:gd name="T70" fmla="*/ 2147483646 w 57"/>
                    <a:gd name="T71" fmla="*/ 2147483646 h 37"/>
                    <a:gd name="T72" fmla="*/ 2147483646 w 57"/>
                    <a:gd name="T73" fmla="*/ 2147483646 h 37"/>
                    <a:gd name="T74" fmla="*/ 2147483646 w 57"/>
                    <a:gd name="T75" fmla="*/ 2147483646 h 37"/>
                    <a:gd name="T76" fmla="*/ 2147483646 w 57"/>
                    <a:gd name="T77" fmla="*/ 2147483646 h 37"/>
                    <a:gd name="T78" fmla="*/ 2147483646 w 57"/>
                    <a:gd name="T79" fmla="*/ 2147483646 h 37"/>
                    <a:gd name="T80" fmla="*/ 2147483646 w 57"/>
                    <a:gd name="T81" fmla="*/ 2147483646 h 37"/>
                    <a:gd name="T82" fmla="*/ 2147483646 w 57"/>
                    <a:gd name="T83" fmla="*/ 2147483646 h 37"/>
                    <a:gd name="T84" fmla="*/ 2147483646 w 57"/>
                    <a:gd name="T85" fmla="*/ 2147483646 h 37"/>
                    <a:gd name="T86" fmla="*/ 2147483646 w 57"/>
                    <a:gd name="T87" fmla="*/ 2147483646 h 37"/>
                    <a:gd name="T88" fmla="*/ 2147483646 w 57"/>
                    <a:gd name="T89" fmla="*/ 2147483646 h 37"/>
                    <a:gd name="T90" fmla="*/ 2147483646 w 57"/>
                    <a:gd name="T91" fmla="*/ 2147483646 h 37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57" h="37">
                      <a:moveTo>
                        <a:pt x="54" y="22"/>
                      </a:moveTo>
                      <a:cubicBezTo>
                        <a:pt x="56" y="21"/>
                        <a:pt x="56" y="21"/>
                        <a:pt x="56" y="21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cubicBezTo>
                        <a:pt x="57" y="14"/>
                        <a:pt x="57" y="14"/>
                        <a:pt x="57" y="14"/>
                      </a:cubicBezTo>
                      <a:cubicBezTo>
                        <a:pt x="52" y="12"/>
                        <a:pt x="52" y="12"/>
                        <a:pt x="52" y="12"/>
                      </a:cubicBezTo>
                      <a:cubicBezTo>
                        <a:pt x="47" y="9"/>
                        <a:pt x="47" y="9"/>
                        <a:pt x="47" y="9"/>
                      </a:cubicBezTo>
                      <a:cubicBezTo>
                        <a:pt x="45" y="9"/>
                        <a:pt x="45" y="9"/>
                        <a:pt x="45" y="9"/>
                      </a:cubicBezTo>
                      <a:cubicBezTo>
                        <a:pt x="42" y="7"/>
                        <a:pt x="42" y="7"/>
                        <a:pt x="42" y="7"/>
                      </a:cubicBezTo>
                      <a:cubicBezTo>
                        <a:pt x="40" y="4"/>
                        <a:pt x="40" y="4"/>
                        <a:pt x="40" y="4"/>
                      </a:cubicBezTo>
                      <a:cubicBezTo>
                        <a:pt x="33" y="1"/>
                        <a:pt x="33" y="1"/>
                        <a:pt x="33" y="1"/>
                      </a:cubicBezTo>
                      <a:cubicBezTo>
                        <a:pt x="31" y="1"/>
                        <a:pt x="31" y="1"/>
                        <a:pt x="31" y="1"/>
                      </a:cubicBezTo>
                      <a:cubicBezTo>
                        <a:pt x="31" y="0"/>
                        <a:pt x="31" y="0"/>
                        <a:pt x="31" y="0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28" y="6"/>
                        <a:pt x="28" y="6"/>
                        <a:pt x="28" y="6"/>
                      </a:cubicBezTo>
                      <a:cubicBezTo>
                        <a:pt x="24" y="5"/>
                        <a:pt x="24" y="5"/>
                        <a:pt x="24" y="5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2" y="15"/>
                        <a:pt x="2" y="15"/>
                        <a:pt x="2" y="15"/>
                      </a:cubicBezTo>
                      <a:cubicBezTo>
                        <a:pt x="0" y="15"/>
                        <a:pt x="0" y="15"/>
                        <a:pt x="0" y="15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1" y="19"/>
                        <a:pt x="1" y="19"/>
                        <a:pt x="1" y="19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12" y="20"/>
                        <a:pt x="12" y="20"/>
                        <a:pt x="12" y="20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24" y="24"/>
                        <a:pt x="24" y="24"/>
                        <a:pt x="24" y="24"/>
                      </a:cubicBezTo>
                      <a:cubicBezTo>
                        <a:pt x="24" y="24"/>
                        <a:pt x="26" y="26"/>
                        <a:pt x="25" y="28"/>
                      </a:cubicBezTo>
                      <a:cubicBezTo>
                        <a:pt x="25" y="29"/>
                        <a:pt x="22" y="30"/>
                        <a:pt x="22" y="30"/>
                      </a:cubicBezTo>
                      <a:cubicBezTo>
                        <a:pt x="21" y="33"/>
                        <a:pt x="21" y="33"/>
                        <a:pt x="21" y="33"/>
                      </a:cubicBezTo>
                      <a:cubicBezTo>
                        <a:pt x="24" y="34"/>
                        <a:pt x="24" y="34"/>
                        <a:pt x="24" y="34"/>
                      </a:cubicBezTo>
                      <a:cubicBezTo>
                        <a:pt x="25" y="32"/>
                        <a:pt x="25" y="32"/>
                        <a:pt x="25" y="32"/>
                      </a:cubicBezTo>
                      <a:cubicBezTo>
                        <a:pt x="30" y="29"/>
                        <a:pt x="30" y="29"/>
                        <a:pt x="30" y="29"/>
                      </a:cubicBezTo>
                      <a:cubicBezTo>
                        <a:pt x="33" y="29"/>
                        <a:pt x="33" y="29"/>
                        <a:pt x="33" y="29"/>
                      </a:cubicBezTo>
                      <a:cubicBezTo>
                        <a:pt x="36" y="32"/>
                        <a:pt x="36" y="32"/>
                        <a:pt x="36" y="32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7" y="37"/>
                        <a:pt x="37" y="37"/>
                        <a:pt x="37" y="37"/>
                      </a:cubicBezTo>
                      <a:cubicBezTo>
                        <a:pt x="45" y="34"/>
                        <a:pt x="45" y="34"/>
                        <a:pt x="45" y="34"/>
                      </a:cubicBezTo>
                      <a:cubicBezTo>
                        <a:pt x="41" y="31"/>
                        <a:pt x="41" y="31"/>
                        <a:pt x="41" y="31"/>
                      </a:cubicBezTo>
                      <a:cubicBezTo>
                        <a:pt x="43" y="28"/>
                        <a:pt x="43" y="28"/>
                        <a:pt x="43" y="28"/>
                      </a:cubicBezTo>
                      <a:cubicBezTo>
                        <a:pt x="50" y="27"/>
                        <a:pt x="50" y="27"/>
                        <a:pt x="50" y="27"/>
                      </a:cubicBezTo>
                      <a:cubicBezTo>
                        <a:pt x="51" y="25"/>
                        <a:pt x="51" y="25"/>
                        <a:pt x="51" y="25"/>
                      </a:cubicBezTo>
                      <a:lnTo>
                        <a:pt x="54" y="22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8" name="Freeform 350"/>
                <p:cNvSpPr>
                  <a:spLocks/>
                </p:cNvSpPr>
                <p:nvPr/>
              </p:nvSpPr>
              <p:spPr bwMode="auto">
                <a:xfrm>
                  <a:off x="3755993" y="2329840"/>
                  <a:ext cx="46334" cy="25153"/>
                </a:xfrm>
                <a:custGeom>
                  <a:avLst/>
                  <a:gdLst>
                    <a:gd name="T0" fmla="*/ 2147483646 w 42"/>
                    <a:gd name="T1" fmla="*/ 2147483646 h 24"/>
                    <a:gd name="T2" fmla="*/ 2147483646 w 42"/>
                    <a:gd name="T3" fmla="*/ 0 h 24"/>
                    <a:gd name="T4" fmla="*/ 0 w 42"/>
                    <a:gd name="T5" fmla="*/ 2147483646 h 24"/>
                    <a:gd name="T6" fmla="*/ 2147483646 w 42"/>
                    <a:gd name="T7" fmla="*/ 2147483646 h 24"/>
                    <a:gd name="T8" fmla="*/ 2147483646 w 42"/>
                    <a:gd name="T9" fmla="*/ 2147483646 h 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2" h="24">
                      <a:moveTo>
                        <a:pt x="36" y="24"/>
                      </a:moveTo>
                      <a:lnTo>
                        <a:pt x="18" y="0"/>
                      </a:lnTo>
                      <a:lnTo>
                        <a:pt x="0" y="6"/>
                      </a:lnTo>
                      <a:lnTo>
                        <a:pt x="42" y="24"/>
                      </a:lnTo>
                      <a:lnTo>
                        <a:pt x="36" y="24"/>
                      </a:lnTo>
                      <a:close/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9" name="Freeform 359"/>
                <p:cNvSpPr>
                  <a:spLocks/>
                </p:cNvSpPr>
                <p:nvPr/>
              </p:nvSpPr>
              <p:spPr bwMode="auto">
                <a:xfrm>
                  <a:off x="3495206" y="2225256"/>
                  <a:ext cx="64869" cy="39715"/>
                </a:xfrm>
                <a:custGeom>
                  <a:avLst/>
                  <a:gdLst>
                    <a:gd name="T0" fmla="*/ 2147483646 w 60"/>
                    <a:gd name="T1" fmla="*/ 2147483646 h 36"/>
                    <a:gd name="T2" fmla="*/ 2147483646 w 60"/>
                    <a:gd name="T3" fmla="*/ 2147483646 h 36"/>
                    <a:gd name="T4" fmla="*/ 2147483646 w 60"/>
                    <a:gd name="T5" fmla="*/ 2147483646 h 36"/>
                    <a:gd name="T6" fmla="*/ 2147483646 w 60"/>
                    <a:gd name="T7" fmla="*/ 2147483646 h 36"/>
                    <a:gd name="T8" fmla="*/ 2147483646 w 60"/>
                    <a:gd name="T9" fmla="*/ 0 h 36"/>
                    <a:gd name="T10" fmla="*/ 2147483646 w 60"/>
                    <a:gd name="T11" fmla="*/ 0 h 36"/>
                    <a:gd name="T12" fmla="*/ 2147483646 w 60"/>
                    <a:gd name="T13" fmla="*/ 2147483646 h 36"/>
                    <a:gd name="T14" fmla="*/ 0 w 60"/>
                    <a:gd name="T15" fmla="*/ 2147483646 h 36"/>
                    <a:gd name="T16" fmla="*/ 2147483646 w 60"/>
                    <a:gd name="T17" fmla="*/ 2147483646 h 36"/>
                    <a:gd name="T18" fmla="*/ 2147483646 w 60"/>
                    <a:gd name="T19" fmla="*/ 2147483646 h 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60" h="36">
                      <a:moveTo>
                        <a:pt x="54" y="36"/>
                      </a:moveTo>
                      <a:lnTo>
                        <a:pt x="60" y="24"/>
                      </a:lnTo>
                      <a:lnTo>
                        <a:pt x="54" y="12"/>
                      </a:lnTo>
                      <a:lnTo>
                        <a:pt x="42" y="6"/>
                      </a:lnTo>
                      <a:lnTo>
                        <a:pt x="30" y="0"/>
                      </a:lnTo>
                      <a:lnTo>
                        <a:pt x="18" y="0"/>
                      </a:lnTo>
                      <a:lnTo>
                        <a:pt x="6" y="12"/>
                      </a:lnTo>
                      <a:lnTo>
                        <a:pt x="0" y="18"/>
                      </a:lnTo>
                      <a:lnTo>
                        <a:pt x="12" y="30"/>
                      </a:lnTo>
                      <a:lnTo>
                        <a:pt x="54" y="36"/>
                      </a:lnTo>
                      <a:close/>
                    </a:path>
                  </a:pathLst>
                </a:custGeom>
                <a:solidFill>
                  <a:srgbClr val="9DC65A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0" name="Freeform 360"/>
                <p:cNvSpPr>
                  <a:spLocks/>
                </p:cNvSpPr>
                <p:nvPr/>
              </p:nvSpPr>
              <p:spPr bwMode="auto">
                <a:xfrm>
                  <a:off x="3377373" y="2245114"/>
                  <a:ext cx="202548" cy="181367"/>
                </a:xfrm>
                <a:custGeom>
                  <a:avLst/>
                  <a:gdLst>
                    <a:gd name="T0" fmla="*/ 2147483646 w 31"/>
                    <a:gd name="T1" fmla="*/ 2147483646 h 28"/>
                    <a:gd name="T2" fmla="*/ 2147483646 w 31"/>
                    <a:gd name="T3" fmla="*/ 2147483646 h 28"/>
                    <a:gd name="T4" fmla="*/ 2147483646 w 31"/>
                    <a:gd name="T5" fmla="*/ 2147483646 h 28"/>
                    <a:gd name="T6" fmla="*/ 2147483646 w 31"/>
                    <a:gd name="T7" fmla="*/ 2147483646 h 28"/>
                    <a:gd name="T8" fmla="*/ 2147483646 w 31"/>
                    <a:gd name="T9" fmla="*/ 2147483646 h 28"/>
                    <a:gd name="T10" fmla="*/ 2147483646 w 31"/>
                    <a:gd name="T11" fmla="*/ 2147483646 h 28"/>
                    <a:gd name="T12" fmla="*/ 2147483646 w 31"/>
                    <a:gd name="T13" fmla="*/ 2147483646 h 28"/>
                    <a:gd name="T14" fmla="*/ 2147483646 w 31"/>
                    <a:gd name="T15" fmla="*/ 2147483646 h 28"/>
                    <a:gd name="T16" fmla="*/ 2147483646 w 31"/>
                    <a:gd name="T17" fmla="*/ 2147483646 h 28"/>
                    <a:gd name="T18" fmla="*/ 2147483646 w 31"/>
                    <a:gd name="T19" fmla="*/ 2147483646 h 28"/>
                    <a:gd name="T20" fmla="*/ 2147483646 w 31"/>
                    <a:gd name="T21" fmla="*/ 2147483646 h 28"/>
                    <a:gd name="T22" fmla="*/ 2147483646 w 31"/>
                    <a:gd name="T23" fmla="*/ 2147483646 h 28"/>
                    <a:gd name="T24" fmla="*/ 2147483646 w 31"/>
                    <a:gd name="T25" fmla="*/ 2147483646 h 28"/>
                    <a:gd name="T26" fmla="*/ 2147483646 w 31"/>
                    <a:gd name="T27" fmla="*/ 2147483646 h 28"/>
                    <a:gd name="T28" fmla="*/ 2147483646 w 31"/>
                    <a:gd name="T29" fmla="*/ 2147483646 h 28"/>
                    <a:gd name="T30" fmla="*/ 2147483646 w 31"/>
                    <a:gd name="T31" fmla="*/ 2147483646 h 28"/>
                    <a:gd name="T32" fmla="*/ 2147483646 w 31"/>
                    <a:gd name="T33" fmla="*/ 2147483646 h 28"/>
                    <a:gd name="T34" fmla="*/ 2147483646 w 31"/>
                    <a:gd name="T35" fmla="*/ 2147483646 h 28"/>
                    <a:gd name="T36" fmla="*/ 2147483646 w 31"/>
                    <a:gd name="T37" fmla="*/ 2147483646 h 28"/>
                    <a:gd name="T38" fmla="*/ 2147483646 w 31"/>
                    <a:gd name="T39" fmla="*/ 2147483646 h 28"/>
                    <a:gd name="T40" fmla="*/ 2147483646 w 31"/>
                    <a:gd name="T41" fmla="*/ 2147483646 h 28"/>
                    <a:gd name="T42" fmla="*/ 2147483646 w 31"/>
                    <a:gd name="T43" fmla="*/ 2147483646 h 28"/>
                    <a:gd name="T44" fmla="*/ 2147483646 w 31"/>
                    <a:gd name="T45" fmla="*/ 2147483646 h 28"/>
                    <a:gd name="T46" fmla="*/ 2147483646 w 31"/>
                    <a:gd name="T47" fmla="*/ 0 h 28"/>
                    <a:gd name="T48" fmla="*/ 2147483646 w 31"/>
                    <a:gd name="T49" fmla="*/ 2147483646 h 28"/>
                    <a:gd name="T50" fmla="*/ 2147483646 w 31"/>
                    <a:gd name="T51" fmla="*/ 2147483646 h 28"/>
                    <a:gd name="T52" fmla="*/ 2147483646 w 31"/>
                    <a:gd name="T53" fmla="*/ 0 h 28"/>
                    <a:gd name="T54" fmla="*/ 2147483646 w 31"/>
                    <a:gd name="T55" fmla="*/ 0 h 28"/>
                    <a:gd name="T56" fmla="*/ 2147483646 w 31"/>
                    <a:gd name="T57" fmla="*/ 2147483646 h 28"/>
                    <a:gd name="T58" fmla="*/ 2147483646 w 31"/>
                    <a:gd name="T59" fmla="*/ 2147483646 h 28"/>
                    <a:gd name="T60" fmla="*/ 0 w 31"/>
                    <a:gd name="T61" fmla="*/ 2147483646 h 28"/>
                    <a:gd name="T62" fmla="*/ 0 w 31"/>
                    <a:gd name="T63" fmla="*/ 2147483646 h 28"/>
                    <a:gd name="T64" fmla="*/ 2147483646 w 31"/>
                    <a:gd name="T65" fmla="*/ 2147483646 h 2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31" h="28">
                      <a:moveTo>
                        <a:pt x="1" y="9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1" y="13"/>
                        <a:pt x="1" y="17"/>
                        <a:pt x="2" y="17"/>
                      </a:cubicBezTo>
                      <a:cubicBezTo>
                        <a:pt x="2" y="17"/>
                        <a:pt x="2" y="19"/>
                        <a:pt x="2" y="20"/>
                      </a:cubicBezTo>
                      <a:cubicBezTo>
                        <a:pt x="6" y="22"/>
                        <a:pt x="6" y="22"/>
                        <a:pt x="6" y="22"/>
                      </a:cubicBezTo>
                      <a:cubicBezTo>
                        <a:pt x="10" y="24"/>
                        <a:pt x="10" y="24"/>
                        <a:pt x="10" y="24"/>
                      </a:cubicBezTo>
                      <a:cubicBezTo>
                        <a:pt x="15" y="26"/>
                        <a:pt x="15" y="26"/>
                        <a:pt x="15" y="26"/>
                      </a:cubicBezTo>
                      <a:cubicBezTo>
                        <a:pt x="15" y="26"/>
                        <a:pt x="15" y="26"/>
                        <a:pt x="15" y="26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23" y="28"/>
                        <a:pt x="23" y="28"/>
                        <a:pt x="23" y="28"/>
                      </a:cubicBezTo>
                      <a:cubicBezTo>
                        <a:pt x="25" y="28"/>
                        <a:pt x="25" y="28"/>
                        <a:pt x="25" y="28"/>
                      </a:cubicBezTo>
                      <a:cubicBezTo>
                        <a:pt x="27" y="28"/>
                        <a:pt x="27" y="28"/>
                        <a:pt x="27" y="28"/>
                      </a:cubicBezTo>
                      <a:cubicBezTo>
                        <a:pt x="29" y="23"/>
                        <a:pt x="29" y="23"/>
                        <a:pt x="29" y="23"/>
                      </a:cubicBezTo>
                      <a:cubicBezTo>
                        <a:pt x="31" y="21"/>
                        <a:pt x="31" y="21"/>
                        <a:pt x="31" y="21"/>
                      </a:cubicBezTo>
                      <a:cubicBezTo>
                        <a:pt x="30" y="17"/>
                        <a:pt x="30" y="17"/>
                        <a:pt x="30" y="17"/>
                      </a:cubicBezTo>
                      <a:cubicBezTo>
                        <a:pt x="30" y="15"/>
                        <a:pt x="30" y="15"/>
                        <a:pt x="30" y="15"/>
                      </a:cubicBezTo>
                      <a:cubicBezTo>
                        <a:pt x="29" y="12"/>
                        <a:pt x="29" y="12"/>
                        <a:pt x="29" y="12"/>
                      </a:cubicBezTo>
                      <a:cubicBezTo>
                        <a:pt x="31" y="10"/>
                        <a:pt x="31" y="10"/>
                        <a:pt x="31" y="10"/>
                      </a:cubicBezTo>
                      <a:cubicBezTo>
                        <a:pt x="30" y="6"/>
                        <a:pt x="30" y="6"/>
                        <a:pt x="30" y="6"/>
                      </a:cubicBezTo>
                      <a:cubicBezTo>
                        <a:pt x="28" y="3"/>
                        <a:pt x="28" y="3"/>
                        <a:pt x="28" y="3"/>
                      </a:cubicBezTo>
                      <a:cubicBezTo>
                        <a:pt x="27" y="3"/>
                        <a:pt x="27" y="3"/>
                        <a:pt x="27" y="3"/>
                      </a:cubicBezTo>
                      <a:cubicBezTo>
                        <a:pt x="20" y="2"/>
                        <a:pt x="20" y="2"/>
                        <a:pt x="20" y="2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18" y="1"/>
                        <a:pt x="15" y="1"/>
                        <a:pt x="15" y="1"/>
                      </a:cubicBezTo>
                      <a:cubicBezTo>
                        <a:pt x="14" y="1"/>
                        <a:pt x="14" y="0"/>
                        <a:pt x="14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6"/>
                        <a:pt x="0" y="6"/>
                        <a:pt x="0" y="6"/>
                      </a:cubicBezTo>
                      <a:lnTo>
                        <a:pt x="1" y="9"/>
                      </a:lnTo>
                      <a:close/>
                    </a:path>
                  </a:pathLst>
                </a:custGeom>
                <a:solidFill>
                  <a:srgbClr val="9DC65A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171" name="Group 453"/>
                <p:cNvGrpSpPr>
                  <a:grpSpLocks/>
                </p:cNvGrpSpPr>
                <p:nvPr/>
              </p:nvGrpSpPr>
              <p:grpSpPr bwMode="auto">
                <a:xfrm>
                  <a:off x="2912702" y="2100814"/>
                  <a:ext cx="209168" cy="307133"/>
                  <a:chOff x="2201" y="1250"/>
                  <a:chExt cx="133" cy="193"/>
                </a:xfrm>
                <a:solidFill>
                  <a:srgbClr val="9DC65A"/>
                </a:solidFill>
              </p:grpSpPr>
              <p:sp>
                <p:nvSpPr>
                  <p:cNvPr id="195" name="Freeform 454"/>
                  <p:cNvSpPr>
                    <a:spLocks/>
                  </p:cNvSpPr>
                  <p:nvPr/>
                </p:nvSpPr>
                <p:spPr bwMode="auto">
                  <a:xfrm>
                    <a:off x="2234" y="1250"/>
                    <a:ext cx="100" cy="193"/>
                  </a:xfrm>
                  <a:custGeom>
                    <a:avLst/>
                    <a:gdLst>
                      <a:gd name="T0" fmla="*/ 2265696 w 24"/>
                      <a:gd name="T1" fmla="*/ 11636360 h 47"/>
                      <a:gd name="T2" fmla="*/ 1548613 w 24"/>
                      <a:gd name="T3" fmla="*/ 10984915 h 47"/>
                      <a:gd name="T4" fmla="*/ 3815242 w 24"/>
                      <a:gd name="T5" fmla="*/ 9628014 h 47"/>
                      <a:gd name="T6" fmla="*/ 3443575 w 24"/>
                      <a:gd name="T7" fmla="*/ 8328599 h 47"/>
                      <a:gd name="T8" fmla="*/ 3008975 w 24"/>
                      <a:gd name="T9" fmla="*/ 7283639 h 47"/>
                      <a:gd name="T10" fmla="*/ 1177883 w 24"/>
                      <a:gd name="T11" fmla="*/ 7283639 h 47"/>
                      <a:gd name="T12" fmla="*/ 1548613 w 24"/>
                      <a:gd name="T13" fmla="*/ 5335900 h 47"/>
                      <a:gd name="T14" fmla="*/ 371667 w 24"/>
                      <a:gd name="T15" fmla="*/ 5983953 h 47"/>
                      <a:gd name="T16" fmla="*/ 0 w 24"/>
                      <a:gd name="T17" fmla="*/ 4290936 h 47"/>
                      <a:gd name="T18" fmla="*/ 0 w 24"/>
                      <a:gd name="T19" fmla="*/ 2675083 h 47"/>
                      <a:gd name="T20" fmla="*/ 371667 w 24"/>
                      <a:gd name="T21" fmla="*/ 1299416 h 47"/>
                      <a:gd name="T22" fmla="*/ 1920279 w 24"/>
                      <a:gd name="T23" fmla="*/ 0 h 47"/>
                      <a:gd name="T24" fmla="*/ 3008975 w 24"/>
                      <a:gd name="T25" fmla="*/ 316438 h 47"/>
                      <a:gd name="T26" fmla="*/ 2637292 w 24"/>
                      <a:gd name="T27" fmla="*/ 2028208 h 47"/>
                      <a:gd name="T28" fmla="*/ 4907846 w 24"/>
                      <a:gd name="T29" fmla="*/ 2028208 h 47"/>
                      <a:gd name="T30" fmla="*/ 4185992 w 24"/>
                      <a:gd name="T31" fmla="*/ 3644078 h 47"/>
                      <a:gd name="T32" fmla="*/ 3443575 w 24"/>
                      <a:gd name="T33" fmla="*/ 5019458 h 47"/>
                      <a:gd name="T34" fmla="*/ 4907846 w 24"/>
                      <a:gd name="T35" fmla="*/ 5652403 h 47"/>
                      <a:gd name="T36" fmla="*/ 6452554 w 24"/>
                      <a:gd name="T37" fmla="*/ 8012161 h 47"/>
                      <a:gd name="T38" fmla="*/ 7174704 w 24"/>
                      <a:gd name="T39" fmla="*/ 9628014 h 47"/>
                      <a:gd name="T40" fmla="*/ 7174704 w 24"/>
                      <a:gd name="T41" fmla="*/ 10591397 h 47"/>
                      <a:gd name="T42" fmla="*/ 8723388 w 24"/>
                      <a:gd name="T43" fmla="*/ 10591397 h 47"/>
                      <a:gd name="T44" fmla="*/ 8351425 w 24"/>
                      <a:gd name="T45" fmla="*/ 12936043 h 47"/>
                      <a:gd name="T46" fmla="*/ 9094983 w 24"/>
                      <a:gd name="T47" fmla="*/ 13252214 h 47"/>
                      <a:gd name="T48" fmla="*/ 6452554 w 24"/>
                      <a:gd name="T49" fmla="*/ 14312535 h 47"/>
                      <a:gd name="T50" fmla="*/ 4185992 w 24"/>
                      <a:gd name="T51" fmla="*/ 14628977 h 47"/>
                      <a:gd name="T52" fmla="*/ 3008975 w 24"/>
                      <a:gd name="T53" fmla="*/ 14963980 h 47"/>
                      <a:gd name="T54" fmla="*/ 1548613 w 24"/>
                      <a:gd name="T55" fmla="*/ 14963980 h 47"/>
                      <a:gd name="T56" fmla="*/ 371667 w 24"/>
                      <a:gd name="T57" fmla="*/ 15280422 h 47"/>
                      <a:gd name="T58" fmla="*/ 1920279 w 24"/>
                      <a:gd name="T59" fmla="*/ 13899088 h 47"/>
                      <a:gd name="T60" fmla="*/ 2265696 w 24"/>
                      <a:gd name="T61" fmla="*/ 12619535 h 47"/>
                      <a:gd name="T62" fmla="*/ 1177883 w 24"/>
                      <a:gd name="T63" fmla="*/ 12284331 h 47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24" h="47">
                        <a:moveTo>
                          <a:pt x="3" y="37"/>
                        </a:moveTo>
                        <a:cubicBezTo>
                          <a:pt x="6" y="35"/>
                          <a:pt x="6" y="35"/>
                          <a:pt x="6" y="35"/>
                        </a:cubicBezTo>
                        <a:cubicBezTo>
                          <a:pt x="6" y="33"/>
                          <a:pt x="6" y="33"/>
                          <a:pt x="6" y="33"/>
                        </a:cubicBezTo>
                        <a:cubicBezTo>
                          <a:pt x="4" y="33"/>
                          <a:pt x="4" y="33"/>
                          <a:pt x="4" y="33"/>
                        </a:cubicBezTo>
                        <a:cubicBezTo>
                          <a:pt x="6" y="30"/>
                          <a:pt x="6" y="30"/>
                          <a:pt x="6" y="30"/>
                        </a:cubicBezTo>
                        <a:cubicBezTo>
                          <a:pt x="10" y="29"/>
                          <a:pt x="10" y="29"/>
                          <a:pt x="10" y="29"/>
                        </a:cubicBezTo>
                        <a:cubicBezTo>
                          <a:pt x="9" y="26"/>
                          <a:pt x="9" y="26"/>
                          <a:pt x="9" y="26"/>
                        </a:cubicBezTo>
                        <a:cubicBezTo>
                          <a:pt x="9" y="25"/>
                          <a:pt x="9" y="25"/>
                          <a:pt x="9" y="25"/>
                        </a:cubicBezTo>
                        <a:cubicBezTo>
                          <a:pt x="8" y="23"/>
                          <a:pt x="8" y="23"/>
                          <a:pt x="8" y="23"/>
                        </a:cubicBezTo>
                        <a:cubicBezTo>
                          <a:pt x="8" y="22"/>
                          <a:pt x="8" y="22"/>
                          <a:pt x="8" y="22"/>
                        </a:cubicBezTo>
                        <a:cubicBezTo>
                          <a:pt x="5" y="22"/>
                          <a:pt x="5" y="22"/>
                          <a:pt x="5" y="22"/>
                        </a:cubicBezTo>
                        <a:cubicBezTo>
                          <a:pt x="3" y="22"/>
                          <a:pt x="3" y="22"/>
                          <a:pt x="3" y="22"/>
                        </a:cubicBezTo>
                        <a:cubicBezTo>
                          <a:pt x="3" y="20"/>
                          <a:pt x="3" y="20"/>
                          <a:pt x="3" y="20"/>
                        </a:cubicBezTo>
                        <a:cubicBezTo>
                          <a:pt x="4" y="16"/>
                          <a:pt x="4" y="16"/>
                          <a:pt x="4" y="16"/>
                        </a:cubicBezTo>
                        <a:cubicBezTo>
                          <a:pt x="2" y="16"/>
                          <a:pt x="2" y="16"/>
                          <a:pt x="2" y="16"/>
                        </a:cubicBezTo>
                        <a:cubicBezTo>
                          <a:pt x="1" y="18"/>
                          <a:pt x="1" y="18"/>
                          <a:pt x="1" y="18"/>
                        </a:cubicBezTo>
                        <a:cubicBezTo>
                          <a:pt x="1" y="18"/>
                          <a:pt x="0" y="17"/>
                          <a:pt x="0" y="16"/>
                        </a:cubicBezTo>
                        <a:cubicBezTo>
                          <a:pt x="0" y="15"/>
                          <a:pt x="0" y="13"/>
                          <a:pt x="0" y="13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0" y="6"/>
                          <a:pt x="0" y="6"/>
                          <a:pt x="0" y="6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6" y="5"/>
                          <a:pt x="6" y="5"/>
                          <a:pt x="6" y="5"/>
                        </a:cubicBezTo>
                        <a:cubicBezTo>
                          <a:pt x="7" y="6"/>
                          <a:pt x="7" y="6"/>
                          <a:pt x="7" y="6"/>
                        </a:cubicBezTo>
                        <a:cubicBezTo>
                          <a:pt x="10" y="5"/>
                          <a:pt x="10" y="5"/>
                          <a:pt x="10" y="5"/>
                        </a:cubicBezTo>
                        <a:cubicBezTo>
                          <a:pt x="13" y="6"/>
                          <a:pt x="13" y="6"/>
                          <a:pt x="13" y="6"/>
                        </a:cubicBezTo>
                        <a:cubicBezTo>
                          <a:pt x="12" y="8"/>
                          <a:pt x="12" y="8"/>
                          <a:pt x="12" y="8"/>
                        </a:cubicBezTo>
                        <a:cubicBezTo>
                          <a:pt x="11" y="11"/>
                          <a:pt x="11" y="11"/>
                          <a:pt x="11" y="11"/>
                        </a:cubicBezTo>
                        <a:cubicBezTo>
                          <a:pt x="9" y="14"/>
                          <a:pt x="9" y="14"/>
                          <a:pt x="9" y="14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11" y="16"/>
                          <a:pt x="11" y="16"/>
                          <a:pt x="11" y="16"/>
                        </a:cubicBezTo>
                        <a:cubicBezTo>
                          <a:pt x="13" y="17"/>
                          <a:pt x="13" y="17"/>
                          <a:pt x="13" y="17"/>
                        </a:cubicBezTo>
                        <a:cubicBezTo>
                          <a:pt x="15" y="22"/>
                          <a:pt x="15" y="22"/>
                          <a:pt x="15" y="22"/>
                        </a:cubicBezTo>
                        <a:cubicBezTo>
                          <a:pt x="17" y="24"/>
                          <a:pt x="17" y="24"/>
                          <a:pt x="17" y="24"/>
                        </a:cubicBezTo>
                        <a:cubicBezTo>
                          <a:pt x="20" y="28"/>
                          <a:pt x="20" y="28"/>
                          <a:pt x="20" y="28"/>
                        </a:cubicBezTo>
                        <a:cubicBezTo>
                          <a:pt x="19" y="29"/>
                          <a:pt x="19" y="29"/>
                          <a:pt x="19" y="29"/>
                        </a:cubicBezTo>
                        <a:cubicBezTo>
                          <a:pt x="19" y="30"/>
                          <a:pt x="19" y="30"/>
                          <a:pt x="19" y="30"/>
                        </a:cubicBezTo>
                        <a:cubicBezTo>
                          <a:pt x="19" y="32"/>
                          <a:pt x="19" y="32"/>
                          <a:pt x="19" y="32"/>
                        </a:cubicBezTo>
                        <a:cubicBezTo>
                          <a:pt x="21" y="32"/>
                          <a:pt x="21" y="32"/>
                          <a:pt x="21" y="32"/>
                        </a:cubicBezTo>
                        <a:cubicBezTo>
                          <a:pt x="23" y="32"/>
                          <a:pt x="23" y="32"/>
                          <a:pt x="23" y="32"/>
                        </a:cubicBezTo>
                        <a:cubicBezTo>
                          <a:pt x="24" y="36"/>
                          <a:pt x="24" y="36"/>
                          <a:pt x="24" y="36"/>
                        </a:cubicBezTo>
                        <a:cubicBezTo>
                          <a:pt x="22" y="39"/>
                          <a:pt x="22" y="39"/>
                          <a:pt x="22" y="39"/>
                        </a:cubicBezTo>
                        <a:cubicBezTo>
                          <a:pt x="22" y="40"/>
                          <a:pt x="22" y="40"/>
                          <a:pt x="22" y="40"/>
                        </a:cubicBezTo>
                        <a:cubicBezTo>
                          <a:pt x="24" y="40"/>
                          <a:pt x="24" y="40"/>
                          <a:pt x="24" y="40"/>
                        </a:cubicBezTo>
                        <a:cubicBezTo>
                          <a:pt x="22" y="41"/>
                          <a:pt x="22" y="41"/>
                          <a:pt x="22" y="41"/>
                        </a:cubicBezTo>
                        <a:cubicBezTo>
                          <a:pt x="17" y="43"/>
                          <a:pt x="17" y="43"/>
                          <a:pt x="17" y="43"/>
                        </a:cubicBezTo>
                        <a:cubicBezTo>
                          <a:pt x="14" y="43"/>
                          <a:pt x="14" y="43"/>
                          <a:pt x="14" y="43"/>
                        </a:cubicBezTo>
                        <a:cubicBezTo>
                          <a:pt x="11" y="44"/>
                          <a:pt x="11" y="44"/>
                          <a:pt x="11" y="44"/>
                        </a:cubicBezTo>
                        <a:cubicBezTo>
                          <a:pt x="11" y="44"/>
                          <a:pt x="10" y="43"/>
                          <a:pt x="9" y="43"/>
                        </a:cubicBezTo>
                        <a:cubicBezTo>
                          <a:pt x="9" y="43"/>
                          <a:pt x="8" y="45"/>
                          <a:pt x="8" y="45"/>
                        </a:cubicBezTo>
                        <a:cubicBezTo>
                          <a:pt x="6" y="45"/>
                          <a:pt x="6" y="45"/>
                          <a:pt x="6" y="45"/>
                        </a:cubicBezTo>
                        <a:cubicBezTo>
                          <a:pt x="4" y="45"/>
                          <a:pt x="4" y="45"/>
                          <a:pt x="4" y="45"/>
                        </a:cubicBezTo>
                        <a:cubicBezTo>
                          <a:pt x="3" y="47"/>
                          <a:pt x="3" y="47"/>
                          <a:pt x="3" y="47"/>
                        </a:cubicBezTo>
                        <a:cubicBezTo>
                          <a:pt x="1" y="46"/>
                          <a:pt x="1" y="46"/>
                          <a:pt x="1" y="46"/>
                        </a:cubicBezTo>
                        <a:cubicBezTo>
                          <a:pt x="2" y="44"/>
                          <a:pt x="2" y="44"/>
                          <a:pt x="2" y="44"/>
                        </a:cubicBezTo>
                        <a:cubicBezTo>
                          <a:pt x="5" y="42"/>
                          <a:pt x="5" y="42"/>
                          <a:pt x="5" y="42"/>
                        </a:cubicBezTo>
                        <a:cubicBezTo>
                          <a:pt x="8" y="39"/>
                          <a:pt x="8" y="39"/>
                          <a:pt x="8" y="39"/>
                        </a:cubicBezTo>
                        <a:cubicBezTo>
                          <a:pt x="6" y="38"/>
                          <a:pt x="6" y="38"/>
                          <a:pt x="6" y="38"/>
                        </a:cubicBezTo>
                        <a:cubicBezTo>
                          <a:pt x="4" y="38"/>
                          <a:pt x="4" y="38"/>
                          <a:pt x="4" y="38"/>
                        </a:cubicBezTo>
                        <a:lnTo>
                          <a:pt x="3" y="37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ysClr val="window" lastClr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96" name="Freeform 455"/>
                  <p:cNvSpPr>
                    <a:spLocks/>
                  </p:cNvSpPr>
                  <p:nvPr/>
                </p:nvSpPr>
                <p:spPr bwMode="auto">
                  <a:xfrm>
                    <a:off x="2201" y="1331"/>
                    <a:ext cx="34" cy="22"/>
                  </a:xfrm>
                  <a:custGeom>
                    <a:avLst/>
                    <a:gdLst>
                      <a:gd name="T0" fmla="*/ 24 w 34"/>
                      <a:gd name="T1" fmla="*/ 22 h 22"/>
                      <a:gd name="T2" fmla="*/ 0 w 34"/>
                      <a:gd name="T3" fmla="*/ 18 h 22"/>
                      <a:gd name="T4" fmla="*/ 13 w 34"/>
                      <a:gd name="T5" fmla="*/ 0 h 22"/>
                      <a:gd name="T6" fmla="*/ 27 w 34"/>
                      <a:gd name="T7" fmla="*/ 3 h 22"/>
                      <a:gd name="T8" fmla="*/ 34 w 34"/>
                      <a:gd name="T9" fmla="*/ 15 h 22"/>
                      <a:gd name="T10" fmla="*/ 24 w 34"/>
                      <a:gd name="T11" fmla="*/ 22 h 2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4" h="22">
                        <a:moveTo>
                          <a:pt x="24" y="22"/>
                        </a:moveTo>
                        <a:lnTo>
                          <a:pt x="0" y="18"/>
                        </a:lnTo>
                        <a:lnTo>
                          <a:pt x="13" y="0"/>
                        </a:lnTo>
                        <a:lnTo>
                          <a:pt x="27" y="3"/>
                        </a:lnTo>
                        <a:lnTo>
                          <a:pt x="34" y="15"/>
                        </a:lnTo>
                        <a:lnTo>
                          <a:pt x="24" y="22"/>
                        </a:lnTo>
                        <a:close/>
                      </a:path>
                    </a:pathLst>
                  </a:custGeom>
                  <a:solidFill>
                    <a:srgbClr val="347441"/>
                  </a:solidFill>
                  <a:ln w="9525">
                    <a:solidFill>
                      <a:sysClr val="window" lastClr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172" name="Freeform 458"/>
                <p:cNvSpPr>
                  <a:spLocks/>
                </p:cNvSpPr>
                <p:nvPr/>
              </p:nvSpPr>
              <p:spPr bwMode="auto">
                <a:xfrm>
                  <a:off x="3732196" y="2809056"/>
                  <a:ext cx="60897" cy="37068"/>
                </a:xfrm>
                <a:custGeom>
                  <a:avLst/>
                  <a:gdLst>
                    <a:gd name="T0" fmla="*/ 0 w 46"/>
                    <a:gd name="T1" fmla="*/ 2147483646 h 28"/>
                    <a:gd name="T2" fmla="*/ 2147483646 w 46"/>
                    <a:gd name="T3" fmla="*/ 2147483646 h 28"/>
                    <a:gd name="T4" fmla="*/ 2147483646 w 46"/>
                    <a:gd name="T5" fmla="*/ 2147483646 h 28"/>
                    <a:gd name="T6" fmla="*/ 2147483646 w 46"/>
                    <a:gd name="T7" fmla="*/ 2147483646 h 28"/>
                    <a:gd name="T8" fmla="*/ 2147483646 w 46"/>
                    <a:gd name="T9" fmla="*/ 2147483646 h 28"/>
                    <a:gd name="T10" fmla="*/ 2147483646 w 46"/>
                    <a:gd name="T11" fmla="*/ 0 h 28"/>
                    <a:gd name="T12" fmla="*/ 2147483646 w 46"/>
                    <a:gd name="T13" fmla="*/ 2147483646 h 28"/>
                    <a:gd name="T14" fmla="*/ 2147483646 w 46"/>
                    <a:gd name="T15" fmla="*/ 2147483646 h 28"/>
                    <a:gd name="T16" fmla="*/ 2147483646 w 46"/>
                    <a:gd name="T17" fmla="*/ 2147483646 h 28"/>
                    <a:gd name="T18" fmla="*/ 2147483646 w 46"/>
                    <a:gd name="T19" fmla="*/ 2147483646 h 28"/>
                    <a:gd name="T20" fmla="*/ 2147483646 w 46"/>
                    <a:gd name="T21" fmla="*/ 2147483646 h 28"/>
                    <a:gd name="T22" fmla="*/ 2147483646 w 46"/>
                    <a:gd name="T23" fmla="*/ 2147483646 h 28"/>
                    <a:gd name="T24" fmla="*/ 2147483646 w 46"/>
                    <a:gd name="T25" fmla="*/ 2147483646 h 28"/>
                    <a:gd name="T26" fmla="*/ 2147483646 w 46"/>
                    <a:gd name="T27" fmla="*/ 2147483646 h 28"/>
                    <a:gd name="T28" fmla="*/ 0 w 46"/>
                    <a:gd name="T29" fmla="*/ 2147483646 h 2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6" h="28">
                      <a:moveTo>
                        <a:pt x="0" y="15"/>
                      </a:moveTo>
                      <a:lnTo>
                        <a:pt x="3" y="17"/>
                      </a:lnTo>
                      <a:lnTo>
                        <a:pt x="12" y="14"/>
                      </a:lnTo>
                      <a:lnTo>
                        <a:pt x="13" y="8"/>
                      </a:lnTo>
                      <a:lnTo>
                        <a:pt x="27" y="9"/>
                      </a:lnTo>
                      <a:lnTo>
                        <a:pt x="46" y="0"/>
                      </a:lnTo>
                      <a:lnTo>
                        <a:pt x="46" y="1"/>
                      </a:lnTo>
                      <a:lnTo>
                        <a:pt x="33" y="11"/>
                      </a:lnTo>
                      <a:lnTo>
                        <a:pt x="36" y="18"/>
                      </a:lnTo>
                      <a:lnTo>
                        <a:pt x="27" y="21"/>
                      </a:lnTo>
                      <a:lnTo>
                        <a:pt x="15" y="28"/>
                      </a:lnTo>
                      <a:lnTo>
                        <a:pt x="13" y="28"/>
                      </a:lnTo>
                      <a:lnTo>
                        <a:pt x="8" y="26"/>
                      </a:lnTo>
                      <a:lnTo>
                        <a:pt x="2" y="23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3" name="Freeform 507"/>
                <p:cNvSpPr>
                  <a:spLocks/>
                </p:cNvSpPr>
                <p:nvPr/>
              </p:nvSpPr>
              <p:spPr bwMode="auto">
                <a:xfrm>
                  <a:off x="4621810" y="2296744"/>
                  <a:ext cx="1257655" cy="873739"/>
                </a:xfrm>
                <a:custGeom>
                  <a:avLst/>
                  <a:gdLst>
                    <a:gd name="T0" fmla="*/ 2147483646 w 950"/>
                    <a:gd name="T1" fmla="*/ 2147483646 h 660"/>
                    <a:gd name="T2" fmla="*/ 2147483646 w 950"/>
                    <a:gd name="T3" fmla="*/ 2147483646 h 660"/>
                    <a:gd name="T4" fmla="*/ 2147483646 w 950"/>
                    <a:gd name="T5" fmla="*/ 2147483646 h 660"/>
                    <a:gd name="T6" fmla="*/ 2147483646 w 950"/>
                    <a:gd name="T7" fmla="*/ 2147483646 h 660"/>
                    <a:gd name="T8" fmla="*/ 2147483646 w 950"/>
                    <a:gd name="T9" fmla="*/ 2147483646 h 660"/>
                    <a:gd name="T10" fmla="*/ 2147483646 w 950"/>
                    <a:gd name="T11" fmla="*/ 2147483646 h 660"/>
                    <a:gd name="T12" fmla="*/ 2147483646 w 950"/>
                    <a:gd name="T13" fmla="*/ 2147483646 h 660"/>
                    <a:gd name="T14" fmla="*/ 2147483646 w 950"/>
                    <a:gd name="T15" fmla="*/ 2147483646 h 660"/>
                    <a:gd name="T16" fmla="*/ 2147483646 w 950"/>
                    <a:gd name="T17" fmla="*/ 2147483646 h 660"/>
                    <a:gd name="T18" fmla="*/ 2147483646 w 950"/>
                    <a:gd name="T19" fmla="*/ 2147483646 h 660"/>
                    <a:gd name="T20" fmla="*/ 2147483646 w 950"/>
                    <a:gd name="T21" fmla="*/ 2147483646 h 660"/>
                    <a:gd name="T22" fmla="*/ 2147483646 w 950"/>
                    <a:gd name="T23" fmla="*/ 2147483646 h 660"/>
                    <a:gd name="T24" fmla="*/ 2147483646 w 950"/>
                    <a:gd name="T25" fmla="*/ 2147483646 h 660"/>
                    <a:gd name="T26" fmla="*/ 2147483646 w 950"/>
                    <a:gd name="T27" fmla="*/ 2147483646 h 660"/>
                    <a:gd name="T28" fmla="*/ 2147483646 w 950"/>
                    <a:gd name="T29" fmla="*/ 2147483646 h 660"/>
                    <a:gd name="T30" fmla="*/ 2147483646 w 950"/>
                    <a:gd name="T31" fmla="*/ 2147483646 h 660"/>
                    <a:gd name="T32" fmla="*/ 2147483646 w 950"/>
                    <a:gd name="T33" fmla="*/ 2147483646 h 660"/>
                    <a:gd name="T34" fmla="*/ 2147483646 w 950"/>
                    <a:gd name="T35" fmla="*/ 2147483646 h 660"/>
                    <a:gd name="T36" fmla="*/ 2147483646 w 950"/>
                    <a:gd name="T37" fmla="*/ 2147483646 h 660"/>
                    <a:gd name="T38" fmla="*/ 2147483646 w 950"/>
                    <a:gd name="T39" fmla="*/ 2147483646 h 660"/>
                    <a:gd name="T40" fmla="*/ 2147483646 w 950"/>
                    <a:gd name="T41" fmla="*/ 2147483646 h 660"/>
                    <a:gd name="T42" fmla="*/ 2147483646 w 950"/>
                    <a:gd name="T43" fmla="*/ 2147483646 h 660"/>
                    <a:gd name="T44" fmla="*/ 2147483646 w 950"/>
                    <a:gd name="T45" fmla="*/ 2147483646 h 660"/>
                    <a:gd name="T46" fmla="*/ 2147483646 w 950"/>
                    <a:gd name="T47" fmla="*/ 2147483646 h 660"/>
                    <a:gd name="T48" fmla="*/ 2147483646 w 950"/>
                    <a:gd name="T49" fmla="*/ 2147483646 h 660"/>
                    <a:gd name="T50" fmla="*/ 2147483646 w 950"/>
                    <a:gd name="T51" fmla="*/ 2147483646 h 660"/>
                    <a:gd name="T52" fmla="*/ 2147483646 w 950"/>
                    <a:gd name="T53" fmla="*/ 2147483646 h 660"/>
                    <a:gd name="T54" fmla="*/ 2147483646 w 950"/>
                    <a:gd name="T55" fmla="*/ 2147483646 h 660"/>
                    <a:gd name="T56" fmla="*/ 2147483646 w 950"/>
                    <a:gd name="T57" fmla="*/ 2147483646 h 660"/>
                    <a:gd name="T58" fmla="*/ 2147483646 w 950"/>
                    <a:gd name="T59" fmla="*/ 2147483646 h 660"/>
                    <a:gd name="T60" fmla="*/ 2147483646 w 950"/>
                    <a:gd name="T61" fmla="*/ 2147483646 h 660"/>
                    <a:gd name="T62" fmla="*/ 2147483646 w 950"/>
                    <a:gd name="T63" fmla="*/ 2147483646 h 660"/>
                    <a:gd name="T64" fmla="*/ 2147483646 w 950"/>
                    <a:gd name="T65" fmla="*/ 2147483646 h 660"/>
                    <a:gd name="T66" fmla="*/ 2147483646 w 950"/>
                    <a:gd name="T67" fmla="*/ 2147483646 h 660"/>
                    <a:gd name="T68" fmla="*/ 2147483646 w 950"/>
                    <a:gd name="T69" fmla="*/ 2147483646 h 660"/>
                    <a:gd name="T70" fmla="*/ 2147483646 w 950"/>
                    <a:gd name="T71" fmla="*/ 2147483646 h 660"/>
                    <a:gd name="T72" fmla="*/ 2147483646 w 950"/>
                    <a:gd name="T73" fmla="*/ 2147483646 h 660"/>
                    <a:gd name="T74" fmla="*/ 2147483646 w 950"/>
                    <a:gd name="T75" fmla="*/ 2147483646 h 660"/>
                    <a:gd name="T76" fmla="*/ 2147483646 w 950"/>
                    <a:gd name="T77" fmla="*/ 2147483646 h 660"/>
                    <a:gd name="T78" fmla="*/ 2147483646 w 950"/>
                    <a:gd name="T79" fmla="*/ 2147483646 h 660"/>
                    <a:gd name="T80" fmla="*/ 2147483646 w 950"/>
                    <a:gd name="T81" fmla="*/ 2147483646 h 660"/>
                    <a:gd name="T82" fmla="*/ 2147483646 w 950"/>
                    <a:gd name="T83" fmla="*/ 2147483646 h 660"/>
                    <a:gd name="T84" fmla="*/ 2147483646 w 950"/>
                    <a:gd name="T85" fmla="*/ 2147483646 h 660"/>
                    <a:gd name="T86" fmla="*/ 2147483646 w 950"/>
                    <a:gd name="T87" fmla="*/ 2147483646 h 660"/>
                    <a:gd name="T88" fmla="*/ 2147483646 w 950"/>
                    <a:gd name="T89" fmla="*/ 2147483646 h 660"/>
                    <a:gd name="T90" fmla="*/ 2147483646 w 950"/>
                    <a:gd name="T91" fmla="*/ 2147483646 h 660"/>
                    <a:gd name="T92" fmla="*/ 2147483646 w 950"/>
                    <a:gd name="T93" fmla="*/ 2147483646 h 660"/>
                    <a:gd name="T94" fmla="*/ 2147483646 w 950"/>
                    <a:gd name="T95" fmla="*/ 2147483646 h 660"/>
                    <a:gd name="T96" fmla="*/ 2147483646 w 950"/>
                    <a:gd name="T97" fmla="*/ 2147483646 h 660"/>
                    <a:gd name="T98" fmla="*/ 2147483646 w 950"/>
                    <a:gd name="T99" fmla="*/ 2147483646 h 660"/>
                    <a:gd name="T100" fmla="*/ 2147483646 w 950"/>
                    <a:gd name="T101" fmla="*/ 2147483646 h 660"/>
                    <a:gd name="T102" fmla="*/ 2147483646 w 950"/>
                    <a:gd name="T103" fmla="*/ 2147483646 h 660"/>
                    <a:gd name="T104" fmla="*/ 2147483646 w 950"/>
                    <a:gd name="T105" fmla="*/ 2147483646 h 660"/>
                    <a:gd name="T106" fmla="*/ 2147483646 w 950"/>
                    <a:gd name="T107" fmla="*/ 2147483646 h 660"/>
                    <a:gd name="T108" fmla="*/ 2147483646 w 950"/>
                    <a:gd name="T109" fmla="*/ 2147483646 h 660"/>
                    <a:gd name="T110" fmla="*/ 2147483646 w 950"/>
                    <a:gd name="T111" fmla="*/ 2147483646 h 660"/>
                    <a:gd name="T112" fmla="*/ 2147483646 w 950"/>
                    <a:gd name="T113" fmla="*/ 2147483646 h 660"/>
                    <a:gd name="T114" fmla="*/ 2147483646 w 950"/>
                    <a:gd name="T115" fmla="*/ 2147483646 h 660"/>
                    <a:gd name="T116" fmla="*/ 2147483646 w 950"/>
                    <a:gd name="T117" fmla="*/ 2147483646 h 660"/>
                    <a:gd name="T118" fmla="*/ 2147483646 w 950"/>
                    <a:gd name="T119" fmla="*/ 2147483646 h 660"/>
                    <a:gd name="T120" fmla="*/ 2147483646 w 950"/>
                    <a:gd name="T121" fmla="*/ 2147483646 h 66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950" h="660">
                      <a:moveTo>
                        <a:pt x="890" y="118"/>
                      </a:moveTo>
                      <a:lnTo>
                        <a:pt x="890" y="118"/>
                      </a:lnTo>
                      <a:lnTo>
                        <a:pt x="880" y="98"/>
                      </a:lnTo>
                      <a:lnTo>
                        <a:pt x="840" y="88"/>
                      </a:lnTo>
                      <a:lnTo>
                        <a:pt x="792" y="0"/>
                      </a:lnTo>
                      <a:lnTo>
                        <a:pt x="746" y="0"/>
                      </a:lnTo>
                      <a:lnTo>
                        <a:pt x="732" y="24"/>
                      </a:lnTo>
                      <a:lnTo>
                        <a:pt x="702" y="78"/>
                      </a:lnTo>
                      <a:lnTo>
                        <a:pt x="672" y="78"/>
                      </a:lnTo>
                      <a:lnTo>
                        <a:pt x="668" y="88"/>
                      </a:lnTo>
                      <a:lnTo>
                        <a:pt x="668" y="90"/>
                      </a:lnTo>
                      <a:lnTo>
                        <a:pt x="670" y="90"/>
                      </a:lnTo>
                      <a:lnTo>
                        <a:pt x="672" y="90"/>
                      </a:lnTo>
                      <a:lnTo>
                        <a:pt x="672" y="92"/>
                      </a:lnTo>
                      <a:lnTo>
                        <a:pt x="674" y="92"/>
                      </a:lnTo>
                      <a:lnTo>
                        <a:pt x="676" y="92"/>
                      </a:lnTo>
                      <a:lnTo>
                        <a:pt x="676" y="94"/>
                      </a:lnTo>
                      <a:lnTo>
                        <a:pt x="678" y="94"/>
                      </a:lnTo>
                      <a:lnTo>
                        <a:pt x="676" y="94"/>
                      </a:lnTo>
                      <a:lnTo>
                        <a:pt x="676" y="92"/>
                      </a:lnTo>
                      <a:lnTo>
                        <a:pt x="674" y="92"/>
                      </a:lnTo>
                      <a:lnTo>
                        <a:pt x="672" y="92"/>
                      </a:lnTo>
                      <a:lnTo>
                        <a:pt x="672" y="90"/>
                      </a:lnTo>
                      <a:lnTo>
                        <a:pt x="670" y="90"/>
                      </a:lnTo>
                      <a:lnTo>
                        <a:pt x="668" y="90"/>
                      </a:lnTo>
                      <a:lnTo>
                        <a:pt x="668" y="88"/>
                      </a:lnTo>
                      <a:lnTo>
                        <a:pt x="658" y="108"/>
                      </a:lnTo>
                      <a:lnTo>
                        <a:pt x="658" y="132"/>
                      </a:lnTo>
                      <a:lnTo>
                        <a:pt x="702" y="138"/>
                      </a:lnTo>
                      <a:lnTo>
                        <a:pt x="712" y="158"/>
                      </a:lnTo>
                      <a:lnTo>
                        <a:pt x="668" y="172"/>
                      </a:lnTo>
                      <a:lnTo>
                        <a:pt x="632" y="188"/>
                      </a:lnTo>
                      <a:lnTo>
                        <a:pt x="598" y="202"/>
                      </a:lnTo>
                      <a:lnTo>
                        <a:pt x="588" y="236"/>
                      </a:lnTo>
                      <a:lnTo>
                        <a:pt x="534" y="242"/>
                      </a:lnTo>
                      <a:lnTo>
                        <a:pt x="480" y="276"/>
                      </a:lnTo>
                      <a:lnTo>
                        <a:pt x="430" y="252"/>
                      </a:lnTo>
                      <a:lnTo>
                        <a:pt x="370" y="246"/>
                      </a:lnTo>
                      <a:lnTo>
                        <a:pt x="326" y="202"/>
                      </a:lnTo>
                      <a:lnTo>
                        <a:pt x="262" y="182"/>
                      </a:lnTo>
                      <a:lnTo>
                        <a:pt x="256" y="132"/>
                      </a:lnTo>
                      <a:lnTo>
                        <a:pt x="226" y="118"/>
                      </a:lnTo>
                      <a:lnTo>
                        <a:pt x="222" y="114"/>
                      </a:lnTo>
                      <a:lnTo>
                        <a:pt x="220" y="116"/>
                      </a:lnTo>
                      <a:lnTo>
                        <a:pt x="218" y="120"/>
                      </a:lnTo>
                      <a:lnTo>
                        <a:pt x="218" y="122"/>
                      </a:lnTo>
                      <a:lnTo>
                        <a:pt x="218" y="124"/>
                      </a:lnTo>
                      <a:lnTo>
                        <a:pt x="218" y="122"/>
                      </a:lnTo>
                      <a:lnTo>
                        <a:pt x="218" y="120"/>
                      </a:lnTo>
                      <a:lnTo>
                        <a:pt x="222" y="114"/>
                      </a:lnTo>
                      <a:lnTo>
                        <a:pt x="218" y="108"/>
                      </a:lnTo>
                      <a:lnTo>
                        <a:pt x="208" y="114"/>
                      </a:lnTo>
                      <a:lnTo>
                        <a:pt x="208" y="124"/>
                      </a:lnTo>
                      <a:lnTo>
                        <a:pt x="208" y="114"/>
                      </a:lnTo>
                      <a:lnTo>
                        <a:pt x="192" y="118"/>
                      </a:lnTo>
                      <a:lnTo>
                        <a:pt x="182" y="148"/>
                      </a:lnTo>
                      <a:lnTo>
                        <a:pt x="142" y="142"/>
                      </a:lnTo>
                      <a:lnTo>
                        <a:pt x="132" y="192"/>
                      </a:lnTo>
                      <a:lnTo>
                        <a:pt x="98" y="198"/>
                      </a:lnTo>
                      <a:lnTo>
                        <a:pt x="88" y="256"/>
                      </a:lnTo>
                      <a:lnTo>
                        <a:pt x="68" y="276"/>
                      </a:lnTo>
                      <a:lnTo>
                        <a:pt x="44" y="296"/>
                      </a:lnTo>
                      <a:lnTo>
                        <a:pt x="4" y="306"/>
                      </a:lnTo>
                      <a:lnTo>
                        <a:pt x="0" y="326"/>
                      </a:lnTo>
                      <a:lnTo>
                        <a:pt x="10" y="334"/>
                      </a:lnTo>
                      <a:lnTo>
                        <a:pt x="14" y="350"/>
                      </a:lnTo>
                      <a:lnTo>
                        <a:pt x="4" y="354"/>
                      </a:lnTo>
                      <a:lnTo>
                        <a:pt x="14" y="364"/>
                      </a:lnTo>
                      <a:lnTo>
                        <a:pt x="30" y="370"/>
                      </a:lnTo>
                      <a:lnTo>
                        <a:pt x="44" y="390"/>
                      </a:lnTo>
                      <a:lnTo>
                        <a:pt x="64" y="390"/>
                      </a:lnTo>
                      <a:lnTo>
                        <a:pt x="94" y="390"/>
                      </a:lnTo>
                      <a:lnTo>
                        <a:pt x="98" y="398"/>
                      </a:lnTo>
                      <a:lnTo>
                        <a:pt x="78" y="428"/>
                      </a:lnTo>
                      <a:lnTo>
                        <a:pt x="84" y="444"/>
                      </a:lnTo>
                      <a:lnTo>
                        <a:pt x="74" y="458"/>
                      </a:lnTo>
                      <a:lnTo>
                        <a:pt x="84" y="478"/>
                      </a:lnTo>
                      <a:lnTo>
                        <a:pt x="108" y="488"/>
                      </a:lnTo>
                      <a:lnTo>
                        <a:pt x="104" y="492"/>
                      </a:lnTo>
                      <a:lnTo>
                        <a:pt x="114" y="492"/>
                      </a:lnTo>
                      <a:lnTo>
                        <a:pt x="148" y="508"/>
                      </a:lnTo>
                      <a:lnTo>
                        <a:pt x="178" y="522"/>
                      </a:lnTo>
                      <a:lnTo>
                        <a:pt x="208" y="528"/>
                      </a:lnTo>
                      <a:lnTo>
                        <a:pt x="218" y="536"/>
                      </a:lnTo>
                      <a:lnTo>
                        <a:pt x="226" y="536"/>
                      </a:lnTo>
                      <a:lnTo>
                        <a:pt x="242" y="546"/>
                      </a:lnTo>
                      <a:lnTo>
                        <a:pt x="262" y="546"/>
                      </a:lnTo>
                      <a:lnTo>
                        <a:pt x="282" y="546"/>
                      </a:lnTo>
                      <a:lnTo>
                        <a:pt x="296" y="528"/>
                      </a:lnTo>
                      <a:lnTo>
                        <a:pt x="316" y="512"/>
                      </a:lnTo>
                      <a:lnTo>
                        <a:pt x="340" y="512"/>
                      </a:lnTo>
                      <a:lnTo>
                        <a:pt x="360" y="528"/>
                      </a:lnTo>
                      <a:lnTo>
                        <a:pt x="370" y="528"/>
                      </a:lnTo>
                      <a:lnTo>
                        <a:pt x="380" y="532"/>
                      </a:lnTo>
                      <a:lnTo>
                        <a:pt x="386" y="556"/>
                      </a:lnTo>
                      <a:lnTo>
                        <a:pt x="376" y="586"/>
                      </a:lnTo>
                      <a:lnTo>
                        <a:pt x="376" y="596"/>
                      </a:lnTo>
                      <a:lnTo>
                        <a:pt x="390" y="600"/>
                      </a:lnTo>
                      <a:lnTo>
                        <a:pt x="400" y="616"/>
                      </a:lnTo>
                      <a:lnTo>
                        <a:pt x="400" y="626"/>
                      </a:lnTo>
                      <a:lnTo>
                        <a:pt x="424" y="636"/>
                      </a:lnTo>
                      <a:lnTo>
                        <a:pt x="420" y="640"/>
                      </a:lnTo>
                      <a:lnTo>
                        <a:pt x="444" y="636"/>
                      </a:lnTo>
                      <a:lnTo>
                        <a:pt x="450" y="616"/>
                      </a:lnTo>
                      <a:lnTo>
                        <a:pt x="500" y="616"/>
                      </a:lnTo>
                      <a:lnTo>
                        <a:pt x="518" y="630"/>
                      </a:lnTo>
                      <a:lnTo>
                        <a:pt x="524" y="646"/>
                      </a:lnTo>
                      <a:lnTo>
                        <a:pt x="534" y="640"/>
                      </a:lnTo>
                      <a:lnTo>
                        <a:pt x="568" y="660"/>
                      </a:lnTo>
                      <a:lnTo>
                        <a:pt x="568" y="646"/>
                      </a:lnTo>
                      <a:lnTo>
                        <a:pt x="608" y="630"/>
                      </a:lnTo>
                      <a:lnTo>
                        <a:pt x="612" y="626"/>
                      </a:lnTo>
                      <a:lnTo>
                        <a:pt x="622" y="620"/>
                      </a:lnTo>
                      <a:lnTo>
                        <a:pt x="632" y="626"/>
                      </a:lnTo>
                      <a:lnTo>
                        <a:pt x="652" y="616"/>
                      </a:lnTo>
                      <a:lnTo>
                        <a:pt x="678" y="600"/>
                      </a:lnTo>
                      <a:lnTo>
                        <a:pt x="702" y="582"/>
                      </a:lnTo>
                      <a:lnTo>
                        <a:pt x="712" y="562"/>
                      </a:lnTo>
                      <a:lnTo>
                        <a:pt x="726" y="542"/>
                      </a:lnTo>
                      <a:lnTo>
                        <a:pt x="742" y="512"/>
                      </a:lnTo>
                      <a:lnTo>
                        <a:pt x="742" y="498"/>
                      </a:lnTo>
                      <a:lnTo>
                        <a:pt x="736" y="488"/>
                      </a:lnTo>
                      <a:lnTo>
                        <a:pt x="742" y="472"/>
                      </a:lnTo>
                      <a:lnTo>
                        <a:pt x="736" y="454"/>
                      </a:lnTo>
                      <a:lnTo>
                        <a:pt x="712" y="404"/>
                      </a:lnTo>
                      <a:lnTo>
                        <a:pt x="716" y="398"/>
                      </a:lnTo>
                      <a:lnTo>
                        <a:pt x="736" y="374"/>
                      </a:lnTo>
                      <a:lnTo>
                        <a:pt x="752" y="370"/>
                      </a:lnTo>
                      <a:lnTo>
                        <a:pt x="754" y="368"/>
                      </a:lnTo>
                      <a:lnTo>
                        <a:pt x="754" y="364"/>
                      </a:lnTo>
                      <a:lnTo>
                        <a:pt x="752" y="360"/>
                      </a:lnTo>
                      <a:lnTo>
                        <a:pt x="726" y="354"/>
                      </a:lnTo>
                      <a:lnTo>
                        <a:pt x="712" y="360"/>
                      </a:lnTo>
                      <a:lnTo>
                        <a:pt x="702" y="354"/>
                      </a:lnTo>
                      <a:lnTo>
                        <a:pt x="692" y="340"/>
                      </a:lnTo>
                      <a:lnTo>
                        <a:pt x="682" y="330"/>
                      </a:lnTo>
                      <a:lnTo>
                        <a:pt x="706" y="320"/>
                      </a:lnTo>
                      <a:lnTo>
                        <a:pt x="722" y="306"/>
                      </a:lnTo>
                      <a:lnTo>
                        <a:pt x="746" y="290"/>
                      </a:lnTo>
                      <a:lnTo>
                        <a:pt x="756" y="290"/>
                      </a:lnTo>
                      <a:lnTo>
                        <a:pt x="742" y="310"/>
                      </a:lnTo>
                      <a:lnTo>
                        <a:pt x="752" y="320"/>
                      </a:lnTo>
                      <a:lnTo>
                        <a:pt x="762" y="316"/>
                      </a:lnTo>
                      <a:lnTo>
                        <a:pt x="786" y="306"/>
                      </a:lnTo>
                      <a:lnTo>
                        <a:pt x="792" y="284"/>
                      </a:lnTo>
                      <a:lnTo>
                        <a:pt x="806" y="272"/>
                      </a:lnTo>
                      <a:lnTo>
                        <a:pt x="820" y="282"/>
                      </a:lnTo>
                      <a:lnTo>
                        <a:pt x="818" y="262"/>
                      </a:lnTo>
                      <a:lnTo>
                        <a:pt x="838" y="250"/>
                      </a:lnTo>
                      <a:lnTo>
                        <a:pt x="864" y="254"/>
                      </a:lnTo>
                      <a:lnTo>
                        <a:pt x="876" y="246"/>
                      </a:lnTo>
                      <a:lnTo>
                        <a:pt x="890" y="252"/>
                      </a:lnTo>
                      <a:lnTo>
                        <a:pt x="900" y="198"/>
                      </a:lnTo>
                      <a:lnTo>
                        <a:pt x="924" y="192"/>
                      </a:lnTo>
                      <a:lnTo>
                        <a:pt x="950" y="118"/>
                      </a:lnTo>
                      <a:lnTo>
                        <a:pt x="890" y="118"/>
                      </a:lnTo>
                      <a:close/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4" name="Freeform 260"/>
                <p:cNvSpPr>
                  <a:spLocks/>
                </p:cNvSpPr>
                <p:nvPr/>
              </p:nvSpPr>
              <p:spPr bwMode="auto">
                <a:xfrm>
                  <a:off x="4738300" y="3406113"/>
                  <a:ext cx="47659" cy="56926"/>
                </a:xfrm>
                <a:custGeom>
                  <a:avLst/>
                  <a:gdLst>
                    <a:gd name="T0" fmla="*/ 2147483646 w 42"/>
                    <a:gd name="T1" fmla="*/ 0 h 54"/>
                    <a:gd name="T2" fmla="*/ 0 w 42"/>
                    <a:gd name="T3" fmla="*/ 2147483646 h 54"/>
                    <a:gd name="T4" fmla="*/ 2147483646 w 42"/>
                    <a:gd name="T5" fmla="*/ 2147483646 h 54"/>
                    <a:gd name="T6" fmla="*/ 2147483646 w 42"/>
                    <a:gd name="T7" fmla="*/ 2147483646 h 54"/>
                    <a:gd name="T8" fmla="*/ 2147483646 w 42"/>
                    <a:gd name="T9" fmla="*/ 2147483646 h 54"/>
                    <a:gd name="T10" fmla="*/ 2147483646 w 42"/>
                    <a:gd name="T11" fmla="*/ 0 h 5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42" h="54">
                      <a:moveTo>
                        <a:pt x="6" y="0"/>
                      </a:moveTo>
                      <a:lnTo>
                        <a:pt x="0" y="24"/>
                      </a:lnTo>
                      <a:lnTo>
                        <a:pt x="6" y="54"/>
                      </a:lnTo>
                      <a:lnTo>
                        <a:pt x="30" y="54"/>
                      </a:lnTo>
                      <a:lnTo>
                        <a:pt x="42" y="3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5" name="Freeform 261"/>
                <p:cNvSpPr>
                  <a:spLocks/>
                </p:cNvSpPr>
                <p:nvPr/>
              </p:nvSpPr>
              <p:spPr bwMode="auto">
                <a:xfrm>
                  <a:off x="5341987" y="3170484"/>
                  <a:ext cx="45011" cy="45011"/>
                </a:xfrm>
                <a:custGeom>
                  <a:avLst/>
                  <a:gdLst>
                    <a:gd name="T0" fmla="*/ 0 w 42"/>
                    <a:gd name="T1" fmla="*/ 2147483646 h 42"/>
                    <a:gd name="T2" fmla="*/ 2147483646 w 42"/>
                    <a:gd name="T3" fmla="*/ 2147483646 h 42"/>
                    <a:gd name="T4" fmla="*/ 2147483646 w 42"/>
                    <a:gd name="T5" fmla="*/ 0 h 42"/>
                    <a:gd name="T6" fmla="*/ 2147483646 w 42"/>
                    <a:gd name="T7" fmla="*/ 2147483646 h 42"/>
                    <a:gd name="T8" fmla="*/ 2147483646 w 42"/>
                    <a:gd name="T9" fmla="*/ 2147483646 h 42"/>
                    <a:gd name="T10" fmla="*/ 2147483646 w 42"/>
                    <a:gd name="T11" fmla="*/ 2147483646 h 42"/>
                    <a:gd name="T12" fmla="*/ 0 w 42"/>
                    <a:gd name="T13" fmla="*/ 2147483646 h 4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2" h="42">
                      <a:moveTo>
                        <a:pt x="0" y="30"/>
                      </a:moveTo>
                      <a:lnTo>
                        <a:pt x="12" y="12"/>
                      </a:lnTo>
                      <a:lnTo>
                        <a:pt x="30" y="0"/>
                      </a:lnTo>
                      <a:lnTo>
                        <a:pt x="42" y="12"/>
                      </a:lnTo>
                      <a:lnTo>
                        <a:pt x="30" y="30"/>
                      </a:lnTo>
                      <a:lnTo>
                        <a:pt x="12" y="42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6" name="Freeform 263"/>
                <p:cNvSpPr>
                  <a:spLocks/>
                </p:cNvSpPr>
                <p:nvPr/>
              </p:nvSpPr>
              <p:spPr bwMode="auto">
                <a:xfrm>
                  <a:off x="5780155" y="2856725"/>
                  <a:ext cx="38392" cy="58249"/>
                </a:xfrm>
                <a:custGeom>
                  <a:avLst/>
                  <a:gdLst>
                    <a:gd name="T0" fmla="*/ 0 w 36"/>
                    <a:gd name="T1" fmla="*/ 2147483646 h 54"/>
                    <a:gd name="T2" fmla="*/ 2147483646 w 36"/>
                    <a:gd name="T3" fmla="*/ 2147483646 h 54"/>
                    <a:gd name="T4" fmla="*/ 2147483646 w 36"/>
                    <a:gd name="T5" fmla="*/ 2147483646 h 54"/>
                    <a:gd name="T6" fmla="*/ 2147483646 w 36"/>
                    <a:gd name="T7" fmla="*/ 2147483646 h 54"/>
                    <a:gd name="T8" fmla="*/ 2147483646 w 36"/>
                    <a:gd name="T9" fmla="*/ 2147483646 h 54"/>
                    <a:gd name="T10" fmla="*/ 2147483646 w 36"/>
                    <a:gd name="T11" fmla="*/ 0 h 54"/>
                    <a:gd name="T12" fmla="*/ 0 w 36"/>
                    <a:gd name="T13" fmla="*/ 2147483646 h 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6" h="54">
                      <a:moveTo>
                        <a:pt x="0" y="18"/>
                      </a:moveTo>
                      <a:lnTo>
                        <a:pt x="6" y="36"/>
                      </a:lnTo>
                      <a:lnTo>
                        <a:pt x="12" y="54"/>
                      </a:lnTo>
                      <a:lnTo>
                        <a:pt x="30" y="42"/>
                      </a:lnTo>
                      <a:lnTo>
                        <a:pt x="36" y="18"/>
                      </a:lnTo>
                      <a:lnTo>
                        <a:pt x="30" y="0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7" name="Freeform 264"/>
                <p:cNvSpPr>
                  <a:spLocks/>
                </p:cNvSpPr>
                <p:nvPr/>
              </p:nvSpPr>
              <p:spPr bwMode="auto">
                <a:xfrm>
                  <a:off x="5826490" y="2557525"/>
                  <a:ext cx="287274" cy="312428"/>
                </a:xfrm>
                <a:custGeom>
                  <a:avLst/>
                  <a:gdLst>
                    <a:gd name="T0" fmla="*/ 2147483646 w 264"/>
                    <a:gd name="T1" fmla="*/ 2147483646 h 289"/>
                    <a:gd name="T2" fmla="*/ 2147483646 w 264"/>
                    <a:gd name="T3" fmla="*/ 2147483646 h 289"/>
                    <a:gd name="T4" fmla="*/ 2147483646 w 264"/>
                    <a:gd name="T5" fmla="*/ 2147483646 h 289"/>
                    <a:gd name="T6" fmla="*/ 2147483646 w 264"/>
                    <a:gd name="T7" fmla="*/ 2147483646 h 289"/>
                    <a:gd name="T8" fmla="*/ 2147483646 w 264"/>
                    <a:gd name="T9" fmla="*/ 2147483646 h 289"/>
                    <a:gd name="T10" fmla="*/ 2147483646 w 264"/>
                    <a:gd name="T11" fmla="*/ 2147483646 h 289"/>
                    <a:gd name="T12" fmla="*/ 2147483646 w 264"/>
                    <a:gd name="T13" fmla="*/ 2147483646 h 289"/>
                    <a:gd name="T14" fmla="*/ 2147483646 w 264"/>
                    <a:gd name="T15" fmla="*/ 2147483646 h 289"/>
                    <a:gd name="T16" fmla="*/ 2147483646 w 264"/>
                    <a:gd name="T17" fmla="*/ 2147483646 h 289"/>
                    <a:gd name="T18" fmla="*/ 2147483646 w 264"/>
                    <a:gd name="T19" fmla="*/ 2147483646 h 289"/>
                    <a:gd name="T20" fmla="*/ 2147483646 w 264"/>
                    <a:gd name="T21" fmla="*/ 0 h 289"/>
                    <a:gd name="T22" fmla="*/ 2147483646 w 264"/>
                    <a:gd name="T23" fmla="*/ 2147483646 h 289"/>
                    <a:gd name="T24" fmla="*/ 2147483646 w 264"/>
                    <a:gd name="T25" fmla="*/ 2147483646 h 289"/>
                    <a:gd name="T26" fmla="*/ 2147483646 w 264"/>
                    <a:gd name="T27" fmla="*/ 2147483646 h 289"/>
                    <a:gd name="T28" fmla="*/ 2147483646 w 264"/>
                    <a:gd name="T29" fmla="*/ 2147483646 h 289"/>
                    <a:gd name="T30" fmla="*/ 2147483646 w 264"/>
                    <a:gd name="T31" fmla="*/ 2147483646 h 289"/>
                    <a:gd name="T32" fmla="*/ 2147483646 w 264"/>
                    <a:gd name="T33" fmla="*/ 2147483646 h 289"/>
                    <a:gd name="T34" fmla="*/ 2147483646 w 264"/>
                    <a:gd name="T35" fmla="*/ 2147483646 h 289"/>
                    <a:gd name="T36" fmla="*/ 2147483646 w 264"/>
                    <a:gd name="T37" fmla="*/ 2147483646 h 289"/>
                    <a:gd name="T38" fmla="*/ 2147483646 w 264"/>
                    <a:gd name="T39" fmla="*/ 2147483646 h 289"/>
                    <a:gd name="T40" fmla="*/ 2147483646 w 264"/>
                    <a:gd name="T41" fmla="*/ 2147483646 h 289"/>
                    <a:gd name="T42" fmla="*/ 2147483646 w 264"/>
                    <a:gd name="T43" fmla="*/ 2147483646 h 289"/>
                    <a:gd name="T44" fmla="*/ 2147483646 w 264"/>
                    <a:gd name="T45" fmla="*/ 2147483646 h 289"/>
                    <a:gd name="T46" fmla="*/ 2147483646 w 264"/>
                    <a:gd name="T47" fmla="*/ 2147483646 h 289"/>
                    <a:gd name="T48" fmla="*/ 2147483646 w 264"/>
                    <a:gd name="T49" fmla="*/ 2147483646 h 289"/>
                    <a:gd name="T50" fmla="*/ 2147483646 w 264"/>
                    <a:gd name="T51" fmla="*/ 2147483646 h 289"/>
                    <a:gd name="T52" fmla="*/ 2147483646 w 264"/>
                    <a:gd name="T53" fmla="*/ 2147483646 h 289"/>
                    <a:gd name="T54" fmla="*/ 2147483646 w 264"/>
                    <a:gd name="T55" fmla="*/ 2147483646 h 289"/>
                    <a:gd name="T56" fmla="*/ 2147483646 w 264"/>
                    <a:gd name="T57" fmla="*/ 2147483646 h 289"/>
                    <a:gd name="T58" fmla="*/ 2147483646 w 264"/>
                    <a:gd name="T59" fmla="*/ 2147483646 h 289"/>
                    <a:gd name="T60" fmla="*/ 2147483646 w 264"/>
                    <a:gd name="T61" fmla="*/ 2147483646 h 289"/>
                    <a:gd name="T62" fmla="*/ 2147483646 w 264"/>
                    <a:gd name="T63" fmla="*/ 2147483646 h 289"/>
                    <a:gd name="T64" fmla="*/ 2147483646 w 264"/>
                    <a:gd name="T65" fmla="*/ 2147483646 h 289"/>
                    <a:gd name="T66" fmla="*/ 0 w 264"/>
                    <a:gd name="T67" fmla="*/ 2147483646 h 289"/>
                    <a:gd name="T68" fmla="*/ 2147483646 w 264"/>
                    <a:gd name="T69" fmla="*/ 2147483646 h 28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264" h="289">
                      <a:moveTo>
                        <a:pt x="6" y="247"/>
                      </a:moveTo>
                      <a:lnTo>
                        <a:pt x="42" y="235"/>
                      </a:lnTo>
                      <a:lnTo>
                        <a:pt x="66" y="235"/>
                      </a:lnTo>
                      <a:lnTo>
                        <a:pt x="108" y="199"/>
                      </a:lnTo>
                      <a:lnTo>
                        <a:pt x="138" y="187"/>
                      </a:lnTo>
                      <a:lnTo>
                        <a:pt x="144" y="157"/>
                      </a:lnTo>
                      <a:lnTo>
                        <a:pt x="156" y="109"/>
                      </a:lnTo>
                      <a:lnTo>
                        <a:pt x="156" y="72"/>
                      </a:lnTo>
                      <a:lnTo>
                        <a:pt x="174" y="48"/>
                      </a:lnTo>
                      <a:lnTo>
                        <a:pt x="174" y="18"/>
                      </a:lnTo>
                      <a:lnTo>
                        <a:pt x="186" y="0"/>
                      </a:lnTo>
                      <a:lnTo>
                        <a:pt x="210" y="18"/>
                      </a:lnTo>
                      <a:lnTo>
                        <a:pt x="246" y="30"/>
                      </a:lnTo>
                      <a:lnTo>
                        <a:pt x="264" y="30"/>
                      </a:lnTo>
                      <a:lnTo>
                        <a:pt x="240" y="54"/>
                      </a:lnTo>
                      <a:lnTo>
                        <a:pt x="222" y="66"/>
                      </a:lnTo>
                      <a:lnTo>
                        <a:pt x="210" y="85"/>
                      </a:lnTo>
                      <a:lnTo>
                        <a:pt x="180" y="60"/>
                      </a:lnTo>
                      <a:lnTo>
                        <a:pt x="162" y="97"/>
                      </a:lnTo>
                      <a:lnTo>
                        <a:pt x="186" y="139"/>
                      </a:lnTo>
                      <a:lnTo>
                        <a:pt x="168" y="169"/>
                      </a:lnTo>
                      <a:lnTo>
                        <a:pt x="162" y="193"/>
                      </a:lnTo>
                      <a:lnTo>
                        <a:pt x="162" y="235"/>
                      </a:lnTo>
                      <a:lnTo>
                        <a:pt x="150" y="247"/>
                      </a:lnTo>
                      <a:lnTo>
                        <a:pt x="138" y="241"/>
                      </a:lnTo>
                      <a:lnTo>
                        <a:pt x="126" y="247"/>
                      </a:lnTo>
                      <a:lnTo>
                        <a:pt x="102" y="247"/>
                      </a:lnTo>
                      <a:lnTo>
                        <a:pt x="90" y="247"/>
                      </a:lnTo>
                      <a:lnTo>
                        <a:pt x="66" y="271"/>
                      </a:lnTo>
                      <a:lnTo>
                        <a:pt x="60" y="259"/>
                      </a:lnTo>
                      <a:lnTo>
                        <a:pt x="48" y="265"/>
                      </a:lnTo>
                      <a:lnTo>
                        <a:pt x="36" y="271"/>
                      </a:lnTo>
                      <a:lnTo>
                        <a:pt x="12" y="289"/>
                      </a:lnTo>
                      <a:lnTo>
                        <a:pt x="0" y="259"/>
                      </a:lnTo>
                      <a:lnTo>
                        <a:pt x="6" y="247"/>
                      </a:lnTo>
                      <a:close/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8" name="Freeform 265"/>
                <p:cNvSpPr>
                  <a:spLocks/>
                </p:cNvSpPr>
                <p:nvPr/>
              </p:nvSpPr>
              <p:spPr bwMode="auto">
                <a:xfrm>
                  <a:off x="6029038" y="2270267"/>
                  <a:ext cx="51630" cy="255503"/>
                </a:xfrm>
                <a:custGeom>
                  <a:avLst/>
                  <a:gdLst>
                    <a:gd name="T0" fmla="*/ 2147483646 w 48"/>
                    <a:gd name="T1" fmla="*/ 2147483646 h 234"/>
                    <a:gd name="T2" fmla="*/ 2147483646 w 48"/>
                    <a:gd name="T3" fmla="*/ 2147483646 h 234"/>
                    <a:gd name="T4" fmla="*/ 2147483646 w 48"/>
                    <a:gd name="T5" fmla="*/ 2147483646 h 234"/>
                    <a:gd name="T6" fmla="*/ 0 w 48"/>
                    <a:gd name="T7" fmla="*/ 2147483646 h 234"/>
                    <a:gd name="T8" fmla="*/ 2147483646 w 48"/>
                    <a:gd name="T9" fmla="*/ 2147483646 h 234"/>
                    <a:gd name="T10" fmla="*/ 2147483646 w 48"/>
                    <a:gd name="T11" fmla="*/ 0 h 234"/>
                    <a:gd name="T12" fmla="*/ 2147483646 w 48"/>
                    <a:gd name="T13" fmla="*/ 2147483646 h 234"/>
                    <a:gd name="T14" fmla="*/ 2147483646 w 48"/>
                    <a:gd name="T15" fmla="*/ 2147483646 h 234"/>
                    <a:gd name="T16" fmla="*/ 2147483646 w 48"/>
                    <a:gd name="T17" fmla="*/ 2147483646 h 234"/>
                    <a:gd name="T18" fmla="*/ 2147483646 w 48"/>
                    <a:gd name="T19" fmla="*/ 2147483646 h 234"/>
                    <a:gd name="T20" fmla="*/ 2147483646 w 48"/>
                    <a:gd name="T21" fmla="*/ 2147483646 h 234"/>
                    <a:gd name="T22" fmla="*/ 2147483646 w 48"/>
                    <a:gd name="T23" fmla="*/ 2147483646 h 234"/>
                    <a:gd name="T24" fmla="*/ 2147483646 w 48"/>
                    <a:gd name="T25" fmla="*/ 2147483646 h 234"/>
                    <a:gd name="T26" fmla="*/ 2147483646 w 48"/>
                    <a:gd name="T27" fmla="*/ 2147483646 h 23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48" h="234">
                      <a:moveTo>
                        <a:pt x="12" y="222"/>
                      </a:moveTo>
                      <a:lnTo>
                        <a:pt x="12" y="180"/>
                      </a:lnTo>
                      <a:lnTo>
                        <a:pt x="6" y="90"/>
                      </a:lnTo>
                      <a:lnTo>
                        <a:pt x="0" y="66"/>
                      </a:lnTo>
                      <a:lnTo>
                        <a:pt x="6" y="30"/>
                      </a:lnTo>
                      <a:lnTo>
                        <a:pt x="12" y="0"/>
                      </a:lnTo>
                      <a:lnTo>
                        <a:pt x="24" y="36"/>
                      </a:lnTo>
                      <a:lnTo>
                        <a:pt x="24" y="60"/>
                      </a:lnTo>
                      <a:lnTo>
                        <a:pt x="48" y="156"/>
                      </a:lnTo>
                      <a:lnTo>
                        <a:pt x="30" y="144"/>
                      </a:lnTo>
                      <a:lnTo>
                        <a:pt x="24" y="168"/>
                      </a:lnTo>
                      <a:lnTo>
                        <a:pt x="24" y="198"/>
                      </a:lnTo>
                      <a:lnTo>
                        <a:pt x="42" y="234"/>
                      </a:lnTo>
                      <a:lnTo>
                        <a:pt x="12" y="222"/>
                      </a:lnTo>
                      <a:close/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79" name="Freeform 333"/>
                <p:cNvSpPr>
                  <a:spLocks/>
                </p:cNvSpPr>
                <p:nvPr/>
              </p:nvSpPr>
              <p:spPr bwMode="auto">
                <a:xfrm>
                  <a:off x="4914376" y="2336443"/>
                  <a:ext cx="648685" cy="325666"/>
                </a:xfrm>
                <a:custGeom>
                  <a:avLst/>
                  <a:gdLst>
                    <a:gd name="T0" fmla="*/ 2147483646 w 595"/>
                    <a:gd name="T1" fmla="*/ 2147483646 h 301"/>
                    <a:gd name="T2" fmla="*/ 2147483646 w 595"/>
                    <a:gd name="T3" fmla="*/ 2147483646 h 301"/>
                    <a:gd name="T4" fmla="*/ 2147483646 w 595"/>
                    <a:gd name="T5" fmla="*/ 2147483646 h 301"/>
                    <a:gd name="T6" fmla="*/ 2147483646 w 595"/>
                    <a:gd name="T7" fmla="*/ 2147483646 h 301"/>
                    <a:gd name="T8" fmla="*/ 2147483646 w 595"/>
                    <a:gd name="T9" fmla="*/ 2147483646 h 301"/>
                    <a:gd name="T10" fmla="*/ 2147483646 w 595"/>
                    <a:gd name="T11" fmla="*/ 2147483646 h 301"/>
                    <a:gd name="T12" fmla="*/ 2147483646 w 595"/>
                    <a:gd name="T13" fmla="*/ 2147483646 h 301"/>
                    <a:gd name="T14" fmla="*/ 2147483646 w 595"/>
                    <a:gd name="T15" fmla="*/ 2147483646 h 301"/>
                    <a:gd name="T16" fmla="*/ 2147483646 w 595"/>
                    <a:gd name="T17" fmla="*/ 2147483646 h 301"/>
                    <a:gd name="T18" fmla="*/ 2147483646 w 595"/>
                    <a:gd name="T19" fmla="*/ 2147483646 h 301"/>
                    <a:gd name="T20" fmla="*/ 2147483646 w 595"/>
                    <a:gd name="T21" fmla="*/ 2147483646 h 301"/>
                    <a:gd name="T22" fmla="*/ 2147483646 w 595"/>
                    <a:gd name="T23" fmla="*/ 2147483646 h 301"/>
                    <a:gd name="T24" fmla="*/ 2147483646 w 595"/>
                    <a:gd name="T25" fmla="*/ 2147483646 h 301"/>
                    <a:gd name="T26" fmla="*/ 2147483646 w 595"/>
                    <a:gd name="T27" fmla="*/ 2147483646 h 301"/>
                    <a:gd name="T28" fmla="*/ 2147483646 w 595"/>
                    <a:gd name="T29" fmla="*/ 2147483646 h 301"/>
                    <a:gd name="T30" fmla="*/ 2147483646 w 595"/>
                    <a:gd name="T31" fmla="*/ 2147483646 h 301"/>
                    <a:gd name="T32" fmla="*/ 2147483646 w 595"/>
                    <a:gd name="T33" fmla="*/ 2147483646 h 301"/>
                    <a:gd name="T34" fmla="*/ 2147483646 w 595"/>
                    <a:gd name="T35" fmla="*/ 2147483646 h 301"/>
                    <a:gd name="T36" fmla="*/ 2147483646 w 595"/>
                    <a:gd name="T37" fmla="*/ 2147483646 h 301"/>
                    <a:gd name="T38" fmla="*/ 2147483646 w 595"/>
                    <a:gd name="T39" fmla="*/ 2147483646 h 301"/>
                    <a:gd name="T40" fmla="*/ 2147483646 w 595"/>
                    <a:gd name="T41" fmla="*/ 2147483646 h 301"/>
                    <a:gd name="T42" fmla="*/ 2147483646 w 595"/>
                    <a:gd name="T43" fmla="*/ 0 h 301"/>
                    <a:gd name="T44" fmla="*/ 2147483646 w 595"/>
                    <a:gd name="T45" fmla="*/ 2147483646 h 301"/>
                    <a:gd name="T46" fmla="*/ 2147483646 w 595"/>
                    <a:gd name="T47" fmla="*/ 2147483646 h 301"/>
                    <a:gd name="T48" fmla="*/ 2147483646 w 595"/>
                    <a:gd name="T49" fmla="*/ 2147483646 h 301"/>
                    <a:gd name="T50" fmla="*/ 2147483646 w 595"/>
                    <a:gd name="T51" fmla="*/ 2147483646 h 301"/>
                    <a:gd name="T52" fmla="*/ 2147483646 w 595"/>
                    <a:gd name="T53" fmla="*/ 2147483646 h 301"/>
                    <a:gd name="T54" fmla="*/ 0 w 595"/>
                    <a:gd name="T55" fmla="*/ 2147483646 h 301"/>
                    <a:gd name="T56" fmla="*/ 2147483646 w 595"/>
                    <a:gd name="T57" fmla="*/ 2147483646 h 301"/>
                    <a:gd name="T58" fmla="*/ 2147483646 w 595"/>
                    <a:gd name="T59" fmla="*/ 2147483646 h 301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595" h="301">
                      <a:moveTo>
                        <a:pt x="42" y="126"/>
                      </a:moveTo>
                      <a:lnTo>
                        <a:pt x="48" y="186"/>
                      </a:lnTo>
                      <a:lnTo>
                        <a:pt x="127" y="210"/>
                      </a:lnTo>
                      <a:lnTo>
                        <a:pt x="181" y="264"/>
                      </a:lnTo>
                      <a:lnTo>
                        <a:pt x="253" y="270"/>
                      </a:lnTo>
                      <a:lnTo>
                        <a:pt x="313" y="301"/>
                      </a:lnTo>
                      <a:lnTo>
                        <a:pt x="379" y="258"/>
                      </a:lnTo>
                      <a:lnTo>
                        <a:pt x="445" y="252"/>
                      </a:lnTo>
                      <a:lnTo>
                        <a:pt x="457" y="210"/>
                      </a:lnTo>
                      <a:lnTo>
                        <a:pt x="499" y="192"/>
                      </a:lnTo>
                      <a:lnTo>
                        <a:pt x="541" y="174"/>
                      </a:lnTo>
                      <a:lnTo>
                        <a:pt x="595" y="156"/>
                      </a:lnTo>
                      <a:lnTo>
                        <a:pt x="583" y="132"/>
                      </a:lnTo>
                      <a:lnTo>
                        <a:pt x="529" y="126"/>
                      </a:lnTo>
                      <a:lnTo>
                        <a:pt x="529" y="96"/>
                      </a:lnTo>
                      <a:lnTo>
                        <a:pt x="541" y="72"/>
                      </a:lnTo>
                      <a:lnTo>
                        <a:pt x="499" y="60"/>
                      </a:lnTo>
                      <a:lnTo>
                        <a:pt x="403" y="84"/>
                      </a:lnTo>
                      <a:lnTo>
                        <a:pt x="367" y="54"/>
                      </a:lnTo>
                      <a:lnTo>
                        <a:pt x="307" y="54"/>
                      </a:lnTo>
                      <a:lnTo>
                        <a:pt x="289" y="36"/>
                      </a:lnTo>
                      <a:lnTo>
                        <a:pt x="217" y="0"/>
                      </a:lnTo>
                      <a:lnTo>
                        <a:pt x="193" y="30"/>
                      </a:lnTo>
                      <a:lnTo>
                        <a:pt x="169" y="66"/>
                      </a:lnTo>
                      <a:lnTo>
                        <a:pt x="121" y="48"/>
                      </a:lnTo>
                      <a:lnTo>
                        <a:pt x="54" y="54"/>
                      </a:lnTo>
                      <a:lnTo>
                        <a:pt x="12" y="78"/>
                      </a:lnTo>
                      <a:lnTo>
                        <a:pt x="0" y="102"/>
                      </a:lnTo>
                      <a:lnTo>
                        <a:pt x="6" y="108"/>
                      </a:lnTo>
                      <a:lnTo>
                        <a:pt x="42" y="126"/>
                      </a:lnTo>
                      <a:close/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0" name="Line 449"/>
                <p:cNvSpPr>
                  <a:spLocks noChangeShapeType="1"/>
                </p:cNvSpPr>
                <p:nvPr/>
              </p:nvSpPr>
              <p:spPr bwMode="auto">
                <a:xfrm>
                  <a:off x="5537891" y="3223420"/>
                  <a:ext cx="0" cy="0"/>
                </a:xfrm>
                <a:prstGeom prst="line">
                  <a:avLst/>
                </a:prstGeom>
                <a:noFill/>
                <a:ln w="0">
                  <a:solidFill>
                    <a:srgbClr val="63AF34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1" name="Freeform 506"/>
                <p:cNvSpPr>
                  <a:spLocks/>
                </p:cNvSpPr>
                <p:nvPr/>
              </p:nvSpPr>
              <p:spPr bwMode="auto">
                <a:xfrm>
                  <a:off x="5662333" y="2627706"/>
                  <a:ext cx="103260" cy="129737"/>
                </a:xfrm>
                <a:custGeom>
                  <a:avLst/>
                  <a:gdLst>
                    <a:gd name="T0" fmla="*/ 2147483646 w 78"/>
                    <a:gd name="T1" fmla="*/ 2147483646 h 98"/>
                    <a:gd name="T2" fmla="*/ 2147483646 w 78"/>
                    <a:gd name="T3" fmla="*/ 2147483646 h 98"/>
                    <a:gd name="T4" fmla="*/ 2147483646 w 78"/>
                    <a:gd name="T5" fmla="*/ 2147483646 h 98"/>
                    <a:gd name="T6" fmla="*/ 2147483646 w 78"/>
                    <a:gd name="T7" fmla="*/ 2147483646 h 98"/>
                    <a:gd name="T8" fmla="*/ 0 w 78"/>
                    <a:gd name="T9" fmla="*/ 2147483646 h 98"/>
                    <a:gd name="T10" fmla="*/ 0 w 78"/>
                    <a:gd name="T11" fmla="*/ 2147483646 h 98"/>
                    <a:gd name="T12" fmla="*/ 2147483646 w 78"/>
                    <a:gd name="T13" fmla="*/ 2147483646 h 98"/>
                    <a:gd name="T14" fmla="*/ 2147483646 w 78"/>
                    <a:gd name="T15" fmla="*/ 2147483646 h 98"/>
                    <a:gd name="T16" fmla="*/ 2147483646 w 78"/>
                    <a:gd name="T17" fmla="*/ 2147483646 h 98"/>
                    <a:gd name="T18" fmla="*/ 2147483646 w 78"/>
                    <a:gd name="T19" fmla="*/ 2147483646 h 98"/>
                    <a:gd name="T20" fmla="*/ 2147483646 w 78"/>
                    <a:gd name="T21" fmla="*/ 2147483646 h 98"/>
                    <a:gd name="T22" fmla="*/ 2147483646 w 78"/>
                    <a:gd name="T23" fmla="*/ 2147483646 h 98"/>
                    <a:gd name="T24" fmla="*/ 2147483646 w 78"/>
                    <a:gd name="T25" fmla="*/ 2147483646 h 98"/>
                    <a:gd name="T26" fmla="*/ 2147483646 w 78"/>
                    <a:gd name="T27" fmla="*/ 2147483646 h 98"/>
                    <a:gd name="T28" fmla="*/ 2147483646 w 78"/>
                    <a:gd name="T29" fmla="*/ 2147483646 h 98"/>
                    <a:gd name="T30" fmla="*/ 2147483646 w 78"/>
                    <a:gd name="T31" fmla="*/ 2147483646 h 98"/>
                    <a:gd name="T32" fmla="*/ 2147483646 w 78"/>
                    <a:gd name="T33" fmla="*/ 2147483646 h 98"/>
                    <a:gd name="T34" fmla="*/ 2147483646 w 78"/>
                    <a:gd name="T35" fmla="*/ 2147483646 h 98"/>
                    <a:gd name="T36" fmla="*/ 2147483646 w 78"/>
                    <a:gd name="T37" fmla="*/ 2147483646 h 98"/>
                    <a:gd name="T38" fmla="*/ 2147483646 w 78"/>
                    <a:gd name="T39" fmla="*/ 2147483646 h 98"/>
                    <a:gd name="T40" fmla="*/ 2147483646 w 78"/>
                    <a:gd name="T41" fmla="*/ 2147483646 h 98"/>
                    <a:gd name="T42" fmla="*/ 2147483646 w 78"/>
                    <a:gd name="T43" fmla="*/ 2147483646 h 98"/>
                    <a:gd name="T44" fmla="*/ 2147483646 w 78"/>
                    <a:gd name="T45" fmla="*/ 2147483646 h 98"/>
                    <a:gd name="T46" fmla="*/ 2147483646 w 78"/>
                    <a:gd name="T47" fmla="*/ 2147483646 h 98"/>
                    <a:gd name="T48" fmla="*/ 2147483646 w 78"/>
                    <a:gd name="T49" fmla="*/ 2147483646 h 98"/>
                    <a:gd name="T50" fmla="*/ 2147483646 w 78"/>
                    <a:gd name="T51" fmla="*/ 2147483646 h 98"/>
                    <a:gd name="T52" fmla="*/ 2147483646 w 78"/>
                    <a:gd name="T53" fmla="*/ 2147483646 h 98"/>
                    <a:gd name="T54" fmla="*/ 2147483646 w 78"/>
                    <a:gd name="T55" fmla="*/ 2147483646 h 98"/>
                    <a:gd name="T56" fmla="*/ 2147483646 w 78"/>
                    <a:gd name="T57" fmla="*/ 2147483646 h 98"/>
                    <a:gd name="T58" fmla="*/ 2147483646 w 78"/>
                    <a:gd name="T59" fmla="*/ 2147483646 h 98"/>
                    <a:gd name="T60" fmla="*/ 2147483646 w 78"/>
                    <a:gd name="T61" fmla="*/ 2147483646 h 98"/>
                    <a:gd name="T62" fmla="*/ 2147483646 w 78"/>
                    <a:gd name="T63" fmla="*/ 0 h 98"/>
                    <a:gd name="T64" fmla="*/ 2147483646 w 78"/>
                    <a:gd name="T65" fmla="*/ 2147483646 h 9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78" h="98">
                      <a:moveTo>
                        <a:pt x="32" y="12"/>
                      </a:moveTo>
                      <a:lnTo>
                        <a:pt x="34" y="32"/>
                      </a:lnTo>
                      <a:lnTo>
                        <a:pt x="20" y="22"/>
                      </a:lnTo>
                      <a:lnTo>
                        <a:pt x="6" y="34"/>
                      </a:lnTo>
                      <a:lnTo>
                        <a:pt x="0" y="56"/>
                      </a:lnTo>
                      <a:lnTo>
                        <a:pt x="6" y="56"/>
                      </a:lnTo>
                      <a:lnTo>
                        <a:pt x="10" y="56"/>
                      </a:lnTo>
                      <a:lnTo>
                        <a:pt x="30" y="70"/>
                      </a:lnTo>
                      <a:lnTo>
                        <a:pt x="34" y="84"/>
                      </a:lnTo>
                      <a:lnTo>
                        <a:pt x="36" y="92"/>
                      </a:lnTo>
                      <a:lnTo>
                        <a:pt x="40" y="98"/>
                      </a:lnTo>
                      <a:lnTo>
                        <a:pt x="70" y="88"/>
                      </a:lnTo>
                      <a:lnTo>
                        <a:pt x="70" y="84"/>
                      </a:lnTo>
                      <a:lnTo>
                        <a:pt x="68" y="82"/>
                      </a:lnTo>
                      <a:lnTo>
                        <a:pt x="66" y="78"/>
                      </a:lnTo>
                      <a:lnTo>
                        <a:pt x="64" y="76"/>
                      </a:lnTo>
                      <a:lnTo>
                        <a:pt x="64" y="60"/>
                      </a:lnTo>
                      <a:lnTo>
                        <a:pt x="64" y="46"/>
                      </a:lnTo>
                      <a:lnTo>
                        <a:pt x="54" y="26"/>
                      </a:lnTo>
                      <a:lnTo>
                        <a:pt x="64" y="16"/>
                      </a:lnTo>
                      <a:lnTo>
                        <a:pt x="78" y="4"/>
                      </a:lnTo>
                      <a:lnTo>
                        <a:pt x="52" y="0"/>
                      </a:lnTo>
                      <a:lnTo>
                        <a:pt x="32" y="12"/>
                      </a:lnTo>
                      <a:close/>
                    </a:path>
                  </a:pathLst>
                </a:custGeom>
                <a:solidFill>
                  <a:srgbClr val="347441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2" name="Freeform 517"/>
                <p:cNvSpPr>
                  <a:spLocks/>
                </p:cNvSpPr>
                <p:nvPr/>
              </p:nvSpPr>
              <p:spPr bwMode="auto">
                <a:xfrm>
                  <a:off x="5702048" y="2744188"/>
                  <a:ext cx="71488" cy="87374"/>
                </a:xfrm>
                <a:custGeom>
                  <a:avLst/>
                  <a:gdLst>
                    <a:gd name="T0" fmla="*/ 2147483646 w 54"/>
                    <a:gd name="T1" fmla="*/ 2147483646 h 66"/>
                    <a:gd name="T2" fmla="*/ 2147483646 w 54"/>
                    <a:gd name="T3" fmla="*/ 2147483646 h 66"/>
                    <a:gd name="T4" fmla="*/ 2147483646 w 54"/>
                    <a:gd name="T5" fmla="*/ 2147483646 h 66"/>
                    <a:gd name="T6" fmla="*/ 2147483646 w 54"/>
                    <a:gd name="T7" fmla="*/ 2147483646 h 66"/>
                    <a:gd name="T8" fmla="*/ 0 w 54"/>
                    <a:gd name="T9" fmla="*/ 2147483646 h 66"/>
                    <a:gd name="T10" fmla="*/ 0 w 54"/>
                    <a:gd name="T11" fmla="*/ 2147483646 h 66"/>
                    <a:gd name="T12" fmla="*/ 2147483646 w 54"/>
                    <a:gd name="T13" fmla="*/ 2147483646 h 66"/>
                    <a:gd name="T14" fmla="*/ 2147483646 w 54"/>
                    <a:gd name="T15" fmla="*/ 2147483646 h 66"/>
                    <a:gd name="T16" fmla="*/ 2147483646 w 54"/>
                    <a:gd name="T17" fmla="*/ 2147483646 h 66"/>
                    <a:gd name="T18" fmla="*/ 2147483646 w 54"/>
                    <a:gd name="T19" fmla="*/ 2147483646 h 66"/>
                    <a:gd name="T20" fmla="*/ 2147483646 w 54"/>
                    <a:gd name="T21" fmla="*/ 2147483646 h 66"/>
                    <a:gd name="T22" fmla="*/ 2147483646 w 54"/>
                    <a:gd name="T23" fmla="*/ 2147483646 h 66"/>
                    <a:gd name="T24" fmla="*/ 2147483646 w 54"/>
                    <a:gd name="T25" fmla="*/ 2147483646 h 66"/>
                    <a:gd name="T26" fmla="*/ 2147483646 w 54"/>
                    <a:gd name="T27" fmla="*/ 0 h 66"/>
                    <a:gd name="T28" fmla="*/ 2147483646 w 54"/>
                    <a:gd name="T29" fmla="*/ 2147483646 h 66"/>
                    <a:gd name="T30" fmla="*/ 2147483646 w 54"/>
                    <a:gd name="T31" fmla="*/ 2147483646 h 66"/>
                    <a:gd name="T32" fmla="*/ 2147483646 w 54"/>
                    <a:gd name="T33" fmla="*/ 2147483646 h 66"/>
                    <a:gd name="T34" fmla="*/ 2147483646 w 54"/>
                    <a:gd name="T35" fmla="*/ 2147483646 h 6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54" h="66">
                      <a:moveTo>
                        <a:pt x="10" y="12"/>
                      </a:moveTo>
                      <a:lnTo>
                        <a:pt x="10" y="12"/>
                      </a:lnTo>
                      <a:lnTo>
                        <a:pt x="10" y="36"/>
                      </a:lnTo>
                      <a:lnTo>
                        <a:pt x="0" y="66"/>
                      </a:lnTo>
                      <a:lnTo>
                        <a:pt x="20" y="66"/>
                      </a:lnTo>
                      <a:lnTo>
                        <a:pt x="40" y="60"/>
                      </a:lnTo>
                      <a:lnTo>
                        <a:pt x="50" y="52"/>
                      </a:lnTo>
                      <a:lnTo>
                        <a:pt x="54" y="36"/>
                      </a:lnTo>
                      <a:lnTo>
                        <a:pt x="40" y="0"/>
                      </a:lnTo>
                      <a:lnTo>
                        <a:pt x="10" y="10"/>
                      </a:lnTo>
                      <a:lnTo>
                        <a:pt x="10" y="12"/>
                      </a:lnTo>
                      <a:close/>
                    </a:path>
                  </a:pathLst>
                </a:custGeom>
                <a:solidFill>
                  <a:srgbClr val="347441"/>
                </a:solidFill>
                <a:ln w="9525" cap="flat" cmpd="sng">
                  <a:solidFill>
                    <a:sysClr val="window" lastClr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3" name="Freeform 263"/>
                <p:cNvSpPr>
                  <a:spLocks/>
                </p:cNvSpPr>
                <p:nvPr/>
              </p:nvSpPr>
              <p:spPr bwMode="auto">
                <a:xfrm>
                  <a:off x="3300624" y="2189496"/>
                  <a:ext cx="41039" cy="80754"/>
                </a:xfrm>
                <a:custGeom>
                  <a:avLst/>
                  <a:gdLst>
                    <a:gd name="T0" fmla="*/ 0 w 429209"/>
                    <a:gd name="T1" fmla="*/ 2 h 839755"/>
                    <a:gd name="T2" fmla="*/ 0 w 429209"/>
                    <a:gd name="T3" fmla="*/ 1 h 839755"/>
                    <a:gd name="T4" fmla="*/ 0 w 429209"/>
                    <a:gd name="T5" fmla="*/ 1 h 839755"/>
                    <a:gd name="T6" fmla="*/ 0 w 429209"/>
                    <a:gd name="T7" fmla="*/ 0 h 839755"/>
                    <a:gd name="T8" fmla="*/ 1 w 429209"/>
                    <a:gd name="T9" fmla="*/ 0 h 839755"/>
                    <a:gd name="T10" fmla="*/ 1 w 429209"/>
                    <a:gd name="T11" fmla="*/ 0 h 839755"/>
                    <a:gd name="T12" fmla="*/ 1 w 429209"/>
                    <a:gd name="T13" fmla="*/ 1 h 839755"/>
                    <a:gd name="T14" fmla="*/ 1 w 429209"/>
                    <a:gd name="T15" fmla="*/ 1 h 839755"/>
                    <a:gd name="T16" fmla="*/ 0 w 429209"/>
                    <a:gd name="T17" fmla="*/ 1 h 839755"/>
                    <a:gd name="T18" fmla="*/ 0 w 429209"/>
                    <a:gd name="T19" fmla="*/ 2 h 839755"/>
                    <a:gd name="T20" fmla="*/ 0 w 429209"/>
                    <a:gd name="T21" fmla="*/ 2 h 839755"/>
                    <a:gd name="T22" fmla="*/ 0 w 429209"/>
                    <a:gd name="T23" fmla="*/ 2 h 83975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429209" h="839755">
                      <a:moveTo>
                        <a:pt x="53214" y="797282"/>
                      </a:moveTo>
                      <a:cubicBezTo>
                        <a:pt x="54137" y="718133"/>
                        <a:pt x="55061" y="638985"/>
                        <a:pt x="55984" y="559836"/>
                      </a:cubicBezTo>
                      <a:lnTo>
                        <a:pt x="0" y="522514"/>
                      </a:lnTo>
                      <a:lnTo>
                        <a:pt x="111968" y="130628"/>
                      </a:lnTo>
                      <a:lnTo>
                        <a:pt x="261258" y="130628"/>
                      </a:lnTo>
                      <a:lnTo>
                        <a:pt x="391886" y="0"/>
                      </a:lnTo>
                      <a:lnTo>
                        <a:pt x="410547" y="261257"/>
                      </a:lnTo>
                      <a:lnTo>
                        <a:pt x="429209" y="410547"/>
                      </a:lnTo>
                      <a:lnTo>
                        <a:pt x="223935" y="634481"/>
                      </a:lnTo>
                      <a:lnTo>
                        <a:pt x="223935" y="839755"/>
                      </a:lnTo>
                      <a:lnTo>
                        <a:pt x="111968" y="783771"/>
                      </a:lnTo>
                      <a:lnTo>
                        <a:pt x="53214" y="797282"/>
                      </a:lnTo>
                      <a:close/>
                    </a:path>
                  </a:pathLst>
                </a:custGeom>
                <a:solidFill>
                  <a:srgbClr val="11703D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4" name="Freeform 295"/>
                <p:cNvSpPr>
                  <a:spLocks/>
                </p:cNvSpPr>
                <p:nvPr/>
              </p:nvSpPr>
              <p:spPr bwMode="auto">
                <a:xfrm>
                  <a:off x="4360991" y="2750808"/>
                  <a:ext cx="360086" cy="348171"/>
                </a:xfrm>
                <a:custGeom>
                  <a:avLst/>
                  <a:gdLst>
                    <a:gd name="T0" fmla="*/ 2147483646 w 10795"/>
                    <a:gd name="T1" fmla="*/ 2147483646 h 10652"/>
                    <a:gd name="T2" fmla="*/ 2147483646 w 10795"/>
                    <a:gd name="T3" fmla="*/ 2147483646 h 10652"/>
                    <a:gd name="T4" fmla="*/ 2147483646 w 10795"/>
                    <a:gd name="T5" fmla="*/ 2147483646 h 10652"/>
                    <a:gd name="T6" fmla="*/ 2147483646 w 10795"/>
                    <a:gd name="T7" fmla="*/ 2147483646 h 10652"/>
                    <a:gd name="T8" fmla="*/ 2147483646 w 10795"/>
                    <a:gd name="T9" fmla="*/ 2147483646 h 10652"/>
                    <a:gd name="T10" fmla="*/ 2147483646 w 10795"/>
                    <a:gd name="T11" fmla="*/ 2147483646 h 10652"/>
                    <a:gd name="T12" fmla="*/ 2147483646 w 10795"/>
                    <a:gd name="T13" fmla="*/ 2147483646 h 10652"/>
                    <a:gd name="T14" fmla="*/ 2147483646 w 10795"/>
                    <a:gd name="T15" fmla="*/ 2147483646 h 10652"/>
                    <a:gd name="T16" fmla="*/ 2147483646 w 10795"/>
                    <a:gd name="T17" fmla="*/ 2147483646 h 10652"/>
                    <a:gd name="T18" fmla="*/ 2147483646 w 10795"/>
                    <a:gd name="T19" fmla="*/ 2147483646 h 10652"/>
                    <a:gd name="T20" fmla="*/ 2147483646 w 10795"/>
                    <a:gd name="T21" fmla="*/ 2147483646 h 10652"/>
                    <a:gd name="T22" fmla="*/ 2147483646 w 10795"/>
                    <a:gd name="T23" fmla="*/ 2147483646 h 10652"/>
                    <a:gd name="T24" fmla="*/ 2147483646 w 10795"/>
                    <a:gd name="T25" fmla="*/ 2147483646 h 10652"/>
                    <a:gd name="T26" fmla="*/ 2147483646 w 10795"/>
                    <a:gd name="T27" fmla="*/ 2147483646 h 10652"/>
                    <a:gd name="T28" fmla="*/ 2147483646 w 10795"/>
                    <a:gd name="T29" fmla="*/ 360875000 h 10652"/>
                    <a:gd name="T30" fmla="*/ 2147483646 w 10795"/>
                    <a:gd name="T31" fmla="*/ 2147483646 h 10652"/>
                    <a:gd name="T32" fmla="*/ 2147483646 w 10795"/>
                    <a:gd name="T33" fmla="*/ 2147483646 h 10652"/>
                    <a:gd name="T34" fmla="*/ 2147483646 w 10795"/>
                    <a:gd name="T35" fmla="*/ 2147483646 h 10652"/>
                    <a:gd name="T36" fmla="*/ 2147483646 w 10795"/>
                    <a:gd name="T37" fmla="*/ 2147483646 h 10652"/>
                    <a:gd name="T38" fmla="*/ 2147483646 w 10795"/>
                    <a:gd name="T39" fmla="*/ 2147483646 h 10652"/>
                    <a:gd name="T40" fmla="*/ 2147483646 w 10795"/>
                    <a:gd name="T41" fmla="*/ 2147483646 h 10652"/>
                    <a:gd name="T42" fmla="*/ 2147483646 w 10795"/>
                    <a:gd name="T43" fmla="*/ 2147483646 h 10652"/>
                    <a:gd name="T44" fmla="*/ 2147483646 w 10795"/>
                    <a:gd name="T45" fmla="*/ 2147483646 h 10652"/>
                    <a:gd name="T46" fmla="*/ 2147483646 w 10795"/>
                    <a:gd name="T47" fmla="*/ 2147483646 h 10652"/>
                    <a:gd name="T48" fmla="*/ 2147483646 w 10795"/>
                    <a:gd name="T49" fmla="*/ 2147483646 h 10652"/>
                    <a:gd name="T50" fmla="*/ 2147483646 w 10795"/>
                    <a:gd name="T51" fmla="*/ 2147483646 h 10652"/>
                    <a:gd name="T52" fmla="*/ 2147483646 w 10795"/>
                    <a:gd name="T53" fmla="*/ 2147483646 h 10652"/>
                    <a:gd name="T54" fmla="*/ 2147483646 w 10795"/>
                    <a:gd name="T55" fmla="*/ 2147483646 h 10652"/>
                    <a:gd name="T56" fmla="*/ 2147483646 w 10795"/>
                    <a:gd name="T57" fmla="*/ 2147483646 h 10652"/>
                    <a:gd name="T58" fmla="*/ 2147483646 w 10795"/>
                    <a:gd name="T59" fmla="*/ 2147483646 h 10652"/>
                    <a:gd name="T60" fmla="*/ 2147483646 w 10795"/>
                    <a:gd name="T61" fmla="*/ 2147483646 h 10652"/>
                    <a:gd name="T62" fmla="*/ 2147483646 w 10795"/>
                    <a:gd name="T63" fmla="*/ 2147483646 h 10652"/>
                    <a:gd name="T64" fmla="*/ 2147483646 w 10795"/>
                    <a:gd name="T65" fmla="*/ 2147483646 h 10652"/>
                    <a:gd name="T66" fmla="*/ 2147483646 w 10795"/>
                    <a:gd name="T67" fmla="*/ 2147483646 h 10652"/>
                    <a:gd name="T68" fmla="*/ 2147483646 w 10795"/>
                    <a:gd name="T69" fmla="*/ 2147483646 h 10652"/>
                    <a:gd name="T70" fmla="*/ 2147483646 w 10795"/>
                    <a:gd name="T71" fmla="*/ 2147483646 h 10652"/>
                    <a:gd name="T72" fmla="*/ 2147483646 w 10795"/>
                    <a:gd name="T73" fmla="*/ 2147483646 h 10652"/>
                    <a:gd name="T74" fmla="*/ 2147483646 w 10795"/>
                    <a:gd name="T75" fmla="*/ 2147483646 h 10652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0" t="0" r="r" b="b"/>
                  <a:pathLst>
                    <a:path w="10795" h="10652">
                      <a:moveTo>
                        <a:pt x="7118" y="10169"/>
                      </a:moveTo>
                      <a:cubicBezTo>
                        <a:pt x="7403" y="10018"/>
                        <a:pt x="7922" y="10028"/>
                        <a:pt x="7912" y="9685"/>
                      </a:cubicBezTo>
                      <a:cubicBezTo>
                        <a:pt x="7902" y="9342"/>
                        <a:pt x="7173" y="8474"/>
                        <a:pt x="7058" y="8110"/>
                      </a:cubicBezTo>
                      <a:cubicBezTo>
                        <a:pt x="6943" y="7746"/>
                        <a:pt x="7143" y="7666"/>
                        <a:pt x="7222" y="7500"/>
                      </a:cubicBezTo>
                      <a:cubicBezTo>
                        <a:pt x="7301" y="7334"/>
                        <a:pt x="7346" y="7193"/>
                        <a:pt x="7530" y="7116"/>
                      </a:cubicBezTo>
                      <a:cubicBezTo>
                        <a:pt x="7714" y="7039"/>
                        <a:pt x="8027" y="7379"/>
                        <a:pt x="8325" y="7039"/>
                      </a:cubicBezTo>
                      <a:cubicBezTo>
                        <a:pt x="8623" y="6699"/>
                        <a:pt x="9062" y="5615"/>
                        <a:pt x="9319" y="5078"/>
                      </a:cubicBezTo>
                      <a:cubicBezTo>
                        <a:pt x="9576" y="4541"/>
                        <a:pt x="9720" y="4241"/>
                        <a:pt x="9868" y="3816"/>
                      </a:cubicBezTo>
                      <a:cubicBezTo>
                        <a:pt x="10016" y="3391"/>
                        <a:pt x="10257" y="2817"/>
                        <a:pt x="10206" y="2527"/>
                      </a:cubicBezTo>
                      <a:cubicBezTo>
                        <a:pt x="10155" y="2237"/>
                        <a:pt x="9538" y="2325"/>
                        <a:pt x="9564" y="2075"/>
                      </a:cubicBezTo>
                      <a:cubicBezTo>
                        <a:pt x="9591" y="1811"/>
                        <a:pt x="9500" y="1164"/>
                        <a:pt x="9640" y="1129"/>
                      </a:cubicBezTo>
                      <a:cubicBezTo>
                        <a:pt x="10141" y="1004"/>
                        <a:pt x="10598" y="957"/>
                        <a:pt x="10748" y="847"/>
                      </a:cubicBezTo>
                      <a:cubicBezTo>
                        <a:pt x="10898" y="737"/>
                        <a:pt x="10653" y="578"/>
                        <a:pt x="10543" y="467"/>
                      </a:cubicBezTo>
                      <a:cubicBezTo>
                        <a:pt x="10433" y="356"/>
                        <a:pt x="10260" y="257"/>
                        <a:pt x="10085" y="179"/>
                      </a:cubicBezTo>
                      <a:cubicBezTo>
                        <a:pt x="9911" y="102"/>
                        <a:pt x="9805" y="-9"/>
                        <a:pt x="9497" y="1"/>
                      </a:cubicBezTo>
                      <a:cubicBezTo>
                        <a:pt x="9192" y="11"/>
                        <a:pt x="8556" y="193"/>
                        <a:pt x="8247" y="237"/>
                      </a:cubicBezTo>
                      <a:cubicBezTo>
                        <a:pt x="7938" y="279"/>
                        <a:pt x="7858" y="208"/>
                        <a:pt x="7639" y="263"/>
                      </a:cubicBezTo>
                      <a:cubicBezTo>
                        <a:pt x="7421" y="320"/>
                        <a:pt x="7152" y="573"/>
                        <a:pt x="6937" y="573"/>
                      </a:cubicBezTo>
                      <a:cubicBezTo>
                        <a:pt x="6886" y="922"/>
                        <a:pt x="6810" y="1372"/>
                        <a:pt x="6784" y="1623"/>
                      </a:cubicBezTo>
                      <a:cubicBezTo>
                        <a:pt x="6758" y="1873"/>
                        <a:pt x="6784" y="1924"/>
                        <a:pt x="6784" y="2075"/>
                      </a:cubicBezTo>
                      <a:cubicBezTo>
                        <a:pt x="6712" y="2150"/>
                        <a:pt x="6645" y="2133"/>
                        <a:pt x="6569" y="2301"/>
                      </a:cubicBezTo>
                      <a:cubicBezTo>
                        <a:pt x="6493" y="2469"/>
                        <a:pt x="6407" y="2823"/>
                        <a:pt x="6326" y="3084"/>
                      </a:cubicBezTo>
                      <a:cubicBezTo>
                        <a:pt x="6326" y="3084"/>
                        <a:pt x="5388" y="3490"/>
                        <a:pt x="5072" y="3661"/>
                      </a:cubicBezTo>
                      <a:cubicBezTo>
                        <a:pt x="4756" y="3832"/>
                        <a:pt x="4644" y="3888"/>
                        <a:pt x="4431" y="4113"/>
                      </a:cubicBezTo>
                      <a:cubicBezTo>
                        <a:pt x="4217" y="4338"/>
                        <a:pt x="3788" y="5012"/>
                        <a:pt x="3788" y="5012"/>
                      </a:cubicBezTo>
                      <a:cubicBezTo>
                        <a:pt x="3788" y="5012"/>
                        <a:pt x="2925" y="5037"/>
                        <a:pt x="2506" y="5245"/>
                      </a:cubicBezTo>
                      <a:cubicBezTo>
                        <a:pt x="2087" y="5453"/>
                        <a:pt x="1684" y="6101"/>
                        <a:pt x="1270" y="6260"/>
                      </a:cubicBezTo>
                      <a:cubicBezTo>
                        <a:pt x="856" y="6419"/>
                        <a:pt x="140" y="6073"/>
                        <a:pt x="20" y="6198"/>
                      </a:cubicBezTo>
                      <a:cubicBezTo>
                        <a:pt x="-100" y="6323"/>
                        <a:pt x="358" y="6820"/>
                        <a:pt x="552" y="7008"/>
                      </a:cubicBezTo>
                      <a:cubicBezTo>
                        <a:pt x="746" y="7196"/>
                        <a:pt x="1074" y="7217"/>
                        <a:pt x="1182" y="7324"/>
                      </a:cubicBezTo>
                      <a:cubicBezTo>
                        <a:pt x="1290" y="7431"/>
                        <a:pt x="1192" y="7543"/>
                        <a:pt x="1199" y="7649"/>
                      </a:cubicBezTo>
                      <a:cubicBezTo>
                        <a:pt x="1206" y="7755"/>
                        <a:pt x="1239" y="7800"/>
                        <a:pt x="1223" y="7962"/>
                      </a:cubicBezTo>
                      <a:cubicBezTo>
                        <a:pt x="1207" y="8124"/>
                        <a:pt x="1334" y="8396"/>
                        <a:pt x="1102" y="8620"/>
                      </a:cubicBezTo>
                      <a:cubicBezTo>
                        <a:pt x="795" y="8917"/>
                        <a:pt x="443" y="9228"/>
                        <a:pt x="470" y="9744"/>
                      </a:cubicBezTo>
                      <a:cubicBezTo>
                        <a:pt x="479" y="9915"/>
                        <a:pt x="2376" y="9516"/>
                        <a:pt x="3293" y="9667"/>
                      </a:cubicBezTo>
                      <a:cubicBezTo>
                        <a:pt x="4210" y="9818"/>
                        <a:pt x="5529" y="9982"/>
                        <a:pt x="5971" y="10652"/>
                      </a:cubicBezTo>
                      <a:lnTo>
                        <a:pt x="6232" y="10504"/>
                      </a:lnTo>
                      <a:lnTo>
                        <a:pt x="7118" y="10169"/>
                      </a:lnTo>
                      <a:close/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5" name="Freeform 297"/>
                <p:cNvSpPr>
                  <a:spLocks/>
                </p:cNvSpPr>
                <p:nvPr/>
              </p:nvSpPr>
              <p:spPr bwMode="auto">
                <a:xfrm>
                  <a:off x="4351759" y="2726979"/>
                  <a:ext cx="284627" cy="230349"/>
                </a:xfrm>
                <a:custGeom>
                  <a:avLst/>
                  <a:gdLst>
                    <a:gd name="T0" fmla="*/ 2147483646 w 10000"/>
                    <a:gd name="T1" fmla="*/ 2147483646 h 11017"/>
                    <a:gd name="T2" fmla="*/ 2147483646 w 10000"/>
                    <a:gd name="T3" fmla="*/ 2147483646 h 11017"/>
                    <a:gd name="T4" fmla="*/ 2147483646 w 10000"/>
                    <a:gd name="T5" fmla="*/ 2147483646 h 11017"/>
                    <a:gd name="T6" fmla="*/ 2147483646 w 10000"/>
                    <a:gd name="T7" fmla="*/ 2147483646 h 11017"/>
                    <a:gd name="T8" fmla="*/ 2147483646 w 10000"/>
                    <a:gd name="T9" fmla="*/ 0 h 11017"/>
                    <a:gd name="T10" fmla="*/ 2147483646 w 10000"/>
                    <a:gd name="T11" fmla="*/ 2147483646 h 11017"/>
                    <a:gd name="T12" fmla="*/ 2147483646 w 10000"/>
                    <a:gd name="T13" fmla="*/ 2147483646 h 11017"/>
                    <a:gd name="T14" fmla="*/ 2147483646 w 10000"/>
                    <a:gd name="T15" fmla="*/ 2147483646 h 11017"/>
                    <a:gd name="T16" fmla="*/ 2147483646 w 10000"/>
                    <a:gd name="T17" fmla="*/ 2147483646 h 11017"/>
                    <a:gd name="T18" fmla="*/ 2147483646 w 10000"/>
                    <a:gd name="T19" fmla="*/ 2147483646 h 11017"/>
                    <a:gd name="T20" fmla="*/ 2147483646 w 10000"/>
                    <a:gd name="T21" fmla="*/ 2147483646 h 11017"/>
                    <a:gd name="T22" fmla="*/ 2147483646 w 10000"/>
                    <a:gd name="T23" fmla="*/ 2147483646 h 11017"/>
                    <a:gd name="T24" fmla="*/ 2147483646 w 10000"/>
                    <a:gd name="T25" fmla="*/ 2147483646 h 11017"/>
                    <a:gd name="T26" fmla="*/ 2147483646 w 10000"/>
                    <a:gd name="T27" fmla="*/ 2147483646 h 11017"/>
                    <a:gd name="T28" fmla="*/ 2147483646 w 10000"/>
                    <a:gd name="T29" fmla="*/ 2147483646 h 11017"/>
                    <a:gd name="T30" fmla="*/ 2147483646 w 10000"/>
                    <a:gd name="T31" fmla="*/ 2147483646 h 11017"/>
                    <a:gd name="T32" fmla="*/ 2147483646 w 10000"/>
                    <a:gd name="T33" fmla="*/ 2147483646 h 11017"/>
                    <a:gd name="T34" fmla="*/ 0 w 10000"/>
                    <a:gd name="T35" fmla="*/ 2147483646 h 11017"/>
                    <a:gd name="T36" fmla="*/ 0 w 10000"/>
                    <a:gd name="T37" fmla="*/ 2147483646 h 11017"/>
                    <a:gd name="T38" fmla="*/ 2147483646 w 10000"/>
                    <a:gd name="T39" fmla="*/ 2147483646 h 11017"/>
                    <a:gd name="T40" fmla="*/ 2147483646 w 10000"/>
                    <a:gd name="T41" fmla="*/ 2147483646 h 11017"/>
                    <a:gd name="T42" fmla="*/ 2147483646 w 10000"/>
                    <a:gd name="T43" fmla="*/ 2147483646 h 11017"/>
                    <a:gd name="T44" fmla="*/ 2147483646 w 10000"/>
                    <a:gd name="T45" fmla="*/ 2147483646 h 11017"/>
                    <a:gd name="T46" fmla="*/ 2147483646 w 10000"/>
                    <a:gd name="T47" fmla="*/ 2147483646 h 11017"/>
                    <a:gd name="T48" fmla="*/ 2147483646 w 10000"/>
                    <a:gd name="T49" fmla="*/ 2147483646 h 11017"/>
                    <a:gd name="T50" fmla="*/ 2147483646 w 10000"/>
                    <a:gd name="T51" fmla="*/ 2147483646 h 11017"/>
                    <a:gd name="T52" fmla="*/ 2147483646 w 10000"/>
                    <a:gd name="T53" fmla="*/ 2147483646 h 11017"/>
                    <a:gd name="T54" fmla="*/ 2147483646 w 10000"/>
                    <a:gd name="T55" fmla="*/ 2147483646 h 11017"/>
                    <a:gd name="T56" fmla="*/ 2147483646 w 10000"/>
                    <a:gd name="T57" fmla="*/ 2147483646 h 11017"/>
                    <a:gd name="T58" fmla="*/ 2147483646 w 10000"/>
                    <a:gd name="T59" fmla="*/ 2147483646 h 11017"/>
                    <a:gd name="T60" fmla="*/ 2147483646 w 10000"/>
                    <a:gd name="T61" fmla="*/ 2147483646 h 11017"/>
                    <a:gd name="T62" fmla="*/ 2147483646 w 10000"/>
                    <a:gd name="T63" fmla="*/ 2147483646 h 11017"/>
                    <a:gd name="T64" fmla="*/ 2147483646 w 10000"/>
                    <a:gd name="T65" fmla="*/ 2147483646 h 11017"/>
                    <a:gd name="T66" fmla="*/ 2147483646 w 10000"/>
                    <a:gd name="T67" fmla="*/ 2147483646 h 11017"/>
                    <a:gd name="T68" fmla="*/ 2147483646 w 10000"/>
                    <a:gd name="T69" fmla="*/ 2147483646 h 11017"/>
                    <a:gd name="T70" fmla="*/ 2147483646 w 10000"/>
                    <a:gd name="T71" fmla="*/ 2147483646 h 11017"/>
                    <a:gd name="T72" fmla="*/ 2147483646 w 10000"/>
                    <a:gd name="T73" fmla="*/ 2147483646 h 11017"/>
                    <a:gd name="T74" fmla="*/ 2147483646 w 10000"/>
                    <a:gd name="T75" fmla="*/ 2147483646 h 11017"/>
                    <a:gd name="T76" fmla="*/ 2147483646 w 10000"/>
                    <a:gd name="T77" fmla="*/ 2147483646 h 11017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10000" h="11017">
                      <a:moveTo>
                        <a:pt x="9226" y="329"/>
                      </a:moveTo>
                      <a:cubicBezTo>
                        <a:pt x="8904" y="611"/>
                        <a:pt x="8531" y="1035"/>
                        <a:pt x="8261" y="1176"/>
                      </a:cubicBezTo>
                      <a:cubicBezTo>
                        <a:pt x="7992" y="1317"/>
                        <a:pt x="7826" y="1176"/>
                        <a:pt x="7609" y="1176"/>
                      </a:cubicBezTo>
                      <a:cubicBezTo>
                        <a:pt x="7536" y="882"/>
                        <a:pt x="7464" y="588"/>
                        <a:pt x="7391" y="294"/>
                      </a:cubicBezTo>
                      <a:lnTo>
                        <a:pt x="7174" y="0"/>
                      </a:lnTo>
                      <a:lnTo>
                        <a:pt x="6522" y="882"/>
                      </a:lnTo>
                      <a:cubicBezTo>
                        <a:pt x="6377" y="1078"/>
                        <a:pt x="6298" y="1425"/>
                        <a:pt x="6087" y="1471"/>
                      </a:cubicBezTo>
                      <a:cubicBezTo>
                        <a:pt x="5876" y="1517"/>
                        <a:pt x="5533" y="1264"/>
                        <a:pt x="5256" y="1160"/>
                      </a:cubicBezTo>
                      <a:cubicBezTo>
                        <a:pt x="5098" y="1165"/>
                        <a:pt x="4971" y="1173"/>
                        <a:pt x="4783" y="1176"/>
                      </a:cubicBezTo>
                      <a:cubicBezTo>
                        <a:pt x="4595" y="1179"/>
                        <a:pt x="4348" y="1176"/>
                        <a:pt x="4130" y="1176"/>
                      </a:cubicBezTo>
                      <a:lnTo>
                        <a:pt x="3261" y="882"/>
                      </a:lnTo>
                      <a:cubicBezTo>
                        <a:pt x="3188" y="1372"/>
                        <a:pt x="3116" y="1863"/>
                        <a:pt x="3043" y="2353"/>
                      </a:cubicBezTo>
                      <a:lnTo>
                        <a:pt x="1957" y="2941"/>
                      </a:lnTo>
                      <a:lnTo>
                        <a:pt x="1522" y="3529"/>
                      </a:lnTo>
                      <a:lnTo>
                        <a:pt x="870" y="3235"/>
                      </a:lnTo>
                      <a:lnTo>
                        <a:pt x="435" y="2941"/>
                      </a:lnTo>
                      <a:cubicBezTo>
                        <a:pt x="362" y="3529"/>
                        <a:pt x="290" y="4118"/>
                        <a:pt x="217" y="4706"/>
                      </a:cubicBezTo>
                      <a:cubicBezTo>
                        <a:pt x="145" y="5098"/>
                        <a:pt x="72" y="5490"/>
                        <a:pt x="0" y="5882"/>
                      </a:cubicBezTo>
                      <a:lnTo>
                        <a:pt x="0" y="7353"/>
                      </a:lnTo>
                      <a:lnTo>
                        <a:pt x="870" y="7941"/>
                      </a:lnTo>
                      <a:cubicBezTo>
                        <a:pt x="435" y="9706"/>
                        <a:pt x="559" y="9259"/>
                        <a:pt x="435" y="9706"/>
                      </a:cubicBezTo>
                      <a:cubicBezTo>
                        <a:pt x="311" y="10153"/>
                        <a:pt x="27" y="10425"/>
                        <a:pt x="124" y="10621"/>
                      </a:cubicBezTo>
                      <a:cubicBezTo>
                        <a:pt x="221" y="10817"/>
                        <a:pt x="794" y="10837"/>
                        <a:pt x="1017" y="10882"/>
                      </a:cubicBezTo>
                      <a:cubicBezTo>
                        <a:pt x="1240" y="10927"/>
                        <a:pt x="1315" y="10844"/>
                        <a:pt x="1460" y="10893"/>
                      </a:cubicBezTo>
                      <a:cubicBezTo>
                        <a:pt x="1605" y="10942"/>
                        <a:pt x="2180" y="11085"/>
                        <a:pt x="2676" y="10980"/>
                      </a:cubicBezTo>
                      <a:cubicBezTo>
                        <a:pt x="3172" y="10875"/>
                        <a:pt x="4096" y="10604"/>
                        <a:pt x="4434" y="10261"/>
                      </a:cubicBezTo>
                      <a:cubicBezTo>
                        <a:pt x="4772" y="9918"/>
                        <a:pt x="4517" y="9199"/>
                        <a:pt x="4703" y="8921"/>
                      </a:cubicBezTo>
                      <a:cubicBezTo>
                        <a:pt x="4889" y="8643"/>
                        <a:pt x="5182" y="8785"/>
                        <a:pt x="5548" y="8595"/>
                      </a:cubicBezTo>
                      <a:cubicBezTo>
                        <a:pt x="5914" y="8405"/>
                        <a:pt x="6666" y="8083"/>
                        <a:pt x="6899" y="7778"/>
                      </a:cubicBezTo>
                      <a:cubicBezTo>
                        <a:pt x="7133" y="7473"/>
                        <a:pt x="6892" y="6977"/>
                        <a:pt x="6949" y="6764"/>
                      </a:cubicBezTo>
                      <a:cubicBezTo>
                        <a:pt x="7006" y="6552"/>
                        <a:pt x="7127" y="6617"/>
                        <a:pt x="7239" y="6503"/>
                      </a:cubicBezTo>
                      <a:cubicBezTo>
                        <a:pt x="7351" y="6389"/>
                        <a:pt x="7449" y="6339"/>
                        <a:pt x="7621" y="6078"/>
                      </a:cubicBezTo>
                      <a:cubicBezTo>
                        <a:pt x="7793" y="5817"/>
                        <a:pt x="8142" y="5240"/>
                        <a:pt x="8271" y="4935"/>
                      </a:cubicBezTo>
                      <a:cubicBezTo>
                        <a:pt x="8400" y="4630"/>
                        <a:pt x="8303" y="4537"/>
                        <a:pt x="8395" y="4248"/>
                      </a:cubicBezTo>
                      <a:cubicBezTo>
                        <a:pt x="8487" y="3959"/>
                        <a:pt x="8811" y="3568"/>
                        <a:pt x="8825" y="3203"/>
                      </a:cubicBezTo>
                      <a:cubicBezTo>
                        <a:pt x="8839" y="2838"/>
                        <a:pt x="8282" y="2299"/>
                        <a:pt x="8478" y="2059"/>
                      </a:cubicBezTo>
                      <a:cubicBezTo>
                        <a:pt x="8674" y="1819"/>
                        <a:pt x="9493" y="1863"/>
                        <a:pt x="10000" y="1765"/>
                      </a:cubicBezTo>
                      <a:lnTo>
                        <a:pt x="9565" y="882"/>
                      </a:lnTo>
                      <a:lnTo>
                        <a:pt x="9226" y="329"/>
                      </a:lnTo>
                      <a:close/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6" name="Freeform 298"/>
                <p:cNvSpPr>
                  <a:spLocks/>
                </p:cNvSpPr>
                <p:nvPr/>
              </p:nvSpPr>
              <p:spPr bwMode="auto">
                <a:xfrm>
                  <a:off x="4948780" y="3006311"/>
                  <a:ext cx="93994" cy="116499"/>
                </a:xfrm>
                <a:custGeom>
                  <a:avLst/>
                  <a:gdLst>
                    <a:gd name="T0" fmla="*/ 2147483646 w 90"/>
                    <a:gd name="T1" fmla="*/ 2147483646 h 78"/>
                    <a:gd name="T2" fmla="*/ 2147483646 w 90"/>
                    <a:gd name="T3" fmla="*/ 2147483646 h 78"/>
                    <a:gd name="T4" fmla="*/ 2147483646 w 90"/>
                    <a:gd name="T5" fmla="*/ 2147483646 h 78"/>
                    <a:gd name="T6" fmla="*/ 2147483646 w 90"/>
                    <a:gd name="T7" fmla="*/ 2147483646 h 78"/>
                    <a:gd name="T8" fmla="*/ 2147483646 w 90"/>
                    <a:gd name="T9" fmla="*/ 0 h 78"/>
                    <a:gd name="T10" fmla="*/ 2147483646 w 90"/>
                    <a:gd name="T11" fmla="*/ 0 h 78"/>
                    <a:gd name="T12" fmla="*/ 2147483646 w 90"/>
                    <a:gd name="T13" fmla="*/ 2147483646 h 78"/>
                    <a:gd name="T14" fmla="*/ 0 w 90"/>
                    <a:gd name="T15" fmla="*/ 2147483646 h 78"/>
                    <a:gd name="T16" fmla="*/ 2147483646 w 90"/>
                    <a:gd name="T17" fmla="*/ 2147483646 h 78"/>
                    <a:gd name="T18" fmla="*/ 2147483646 w 90"/>
                    <a:gd name="T19" fmla="*/ 2147483646 h 78"/>
                    <a:gd name="T20" fmla="*/ 2147483646 w 90"/>
                    <a:gd name="T21" fmla="*/ 2147483646 h 78"/>
                    <a:gd name="T22" fmla="*/ 2147483646 w 90"/>
                    <a:gd name="T23" fmla="*/ 2147483646 h 78"/>
                    <a:gd name="T24" fmla="*/ 2147483646 w 90"/>
                    <a:gd name="T25" fmla="*/ 2147483646 h 78"/>
                    <a:gd name="T26" fmla="*/ 2147483646 w 90"/>
                    <a:gd name="T27" fmla="*/ 2147483646 h 78"/>
                    <a:gd name="T28" fmla="*/ 2147483646 w 90"/>
                    <a:gd name="T29" fmla="*/ 2147483646 h 7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90" h="78">
                      <a:moveTo>
                        <a:pt x="72" y="42"/>
                      </a:moveTo>
                      <a:lnTo>
                        <a:pt x="78" y="30"/>
                      </a:lnTo>
                      <a:lnTo>
                        <a:pt x="84" y="18"/>
                      </a:lnTo>
                      <a:lnTo>
                        <a:pt x="48" y="12"/>
                      </a:lnTo>
                      <a:lnTo>
                        <a:pt x="30" y="0"/>
                      </a:lnTo>
                      <a:lnTo>
                        <a:pt x="12" y="0"/>
                      </a:lnTo>
                      <a:lnTo>
                        <a:pt x="6" y="12"/>
                      </a:lnTo>
                      <a:lnTo>
                        <a:pt x="0" y="18"/>
                      </a:lnTo>
                      <a:lnTo>
                        <a:pt x="6" y="30"/>
                      </a:lnTo>
                      <a:lnTo>
                        <a:pt x="18" y="78"/>
                      </a:lnTo>
                      <a:lnTo>
                        <a:pt x="54" y="72"/>
                      </a:lnTo>
                      <a:lnTo>
                        <a:pt x="78" y="66"/>
                      </a:lnTo>
                      <a:lnTo>
                        <a:pt x="84" y="72"/>
                      </a:lnTo>
                      <a:lnTo>
                        <a:pt x="90" y="48"/>
                      </a:lnTo>
                      <a:lnTo>
                        <a:pt x="72" y="42"/>
                      </a:lnTo>
                      <a:close/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7" name="Freeform 331"/>
                <p:cNvSpPr>
                  <a:spLocks/>
                </p:cNvSpPr>
                <p:nvPr/>
              </p:nvSpPr>
              <p:spPr bwMode="auto">
                <a:xfrm>
                  <a:off x="4801858" y="2917612"/>
                  <a:ext cx="178719" cy="100612"/>
                </a:xfrm>
                <a:custGeom>
                  <a:avLst/>
                  <a:gdLst>
                    <a:gd name="T0" fmla="*/ 2147483646 w 10000"/>
                    <a:gd name="T1" fmla="*/ 2147483646 h 11631"/>
                    <a:gd name="T2" fmla="*/ 2147483646 w 10000"/>
                    <a:gd name="T3" fmla="*/ 2094439447 h 11631"/>
                    <a:gd name="T4" fmla="*/ 2147483646 w 10000"/>
                    <a:gd name="T5" fmla="*/ 545154810 h 11631"/>
                    <a:gd name="T6" fmla="*/ 2147483646 w 10000"/>
                    <a:gd name="T7" fmla="*/ 0 h 11631"/>
                    <a:gd name="T8" fmla="*/ 0 w 10000"/>
                    <a:gd name="T9" fmla="*/ 2147483646 h 11631"/>
                    <a:gd name="T10" fmla="*/ 2147483646 w 10000"/>
                    <a:gd name="T11" fmla="*/ 2147483646 h 11631"/>
                    <a:gd name="T12" fmla="*/ 2147483646 w 10000"/>
                    <a:gd name="T13" fmla="*/ 2147483646 h 11631"/>
                    <a:gd name="T14" fmla="*/ 2147483646 w 10000"/>
                    <a:gd name="T15" fmla="*/ 2147483646 h 11631"/>
                    <a:gd name="T16" fmla="*/ 2147483646 w 10000"/>
                    <a:gd name="T17" fmla="*/ 2147483646 h 11631"/>
                    <a:gd name="T18" fmla="*/ 2147483646 w 10000"/>
                    <a:gd name="T19" fmla="*/ 2147483646 h 11631"/>
                    <a:gd name="T20" fmla="*/ 2147483646 w 10000"/>
                    <a:gd name="T21" fmla="*/ 2147483646 h 11631"/>
                    <a:gd name="T22" fmla="*/ 2147483646 w 10000"/>
                    <a:gd name="T23" fmla="*/ 2147483646 h 11631"/>
                    <a:gd name="T24" fmla="*/ 2147483646 w 10000"/>
                    <a:gd name="T25" fmla="*/ 2147483646 h 1163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0000" h="11631">
                      <a:moveTo>
                        <a:pt x="7686" y="5391"/>
                      </a:moveTo>
                      <a:lnTo>
                        <a:pt x="5498" y="4472"/>
                      </a:lnTo>
                      <a:lnTo>
                        <a:pt x="2084" y="1164"/>
                      </a:lnTo>
                      <a:lnTo>
                        <a:pt x="886" y="0"/>
                      </a:lnTo>
                      <a:lnTo>
                        <a:pt x="0" y="4803"/>
                      </a:lnTo>
                      <a:lnTo>
                        <a:pt x="3459" y="9284"/>
                      </a:lnTo>
                      <a:lnTo>
                        <a:pt x="5903" y="10259"/>
                      </a:lnTo>
                      <a:lnTo>
                        <a:pt x="8016" y="11631"/>
                      </a:lnTo>
                      <a:lnTo>
                        <a:pt x="8676" y="8710"/>
                      </a:lnTo>
                      <a:lnTo>
                        <a:pt x="10000" y="8128"/>
                      </a:lnTo>
                      <a:lnTo>
                        <a:pt x="8915" y="6759"/>
                      </a:lnTo>
                      <a:lnTo>
                        <a:pt x="8310" y="6622"/>
                      </a:lnTo>
                      <a:cubicBezTo>
                        <a:pt x="8207" y="6039"/>
                        <a:pt x="7790" y="5973"/>
                        <a:pt x="7686" y="5391"/>
                      </a:cubicBezTo>
                      <a:close/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8" name="Freeform 447"/>
                <p:cNvSpPr>
                  <a:spLocks/>
                </p:cNvSpPr>
                <p:nvPr/>
              </p:nvSpPr>
              <p:spPr bwMode="auto">
                <a:xfrm>
                  <a:off x="5091755" y="3030140"/>
                  <a:ext cx="194606" cy="409069"/>
                </a:xfrm>
                <a:custGeom>
                  <a:avLst/>
                  <a:gdLst>
                    <a:gd name="T0" fmla="*/ 1296617862 w 11115"/>
                    <a:gd name="T1" fmla="*/ 0 h 10000"/>
                    <a:gd name="T2" fmla="*/ 1014318022 w 11115"/>
                    <a:gd name="T3" fmla="*/ 2147483646 h 10000"/>
                    <a:gd name="T4" fmla="*/ 876662132 w 11115"/>
                    <a:gd name="T5" fmla="*/ 2147483646 h 10000"/>
                    <a:gd name="T6" fmla="*/ 833108975 w 11115"/>
                    <a:gd name="T7" fmla="*/ 2147483646 h 10000"/>
                    <a:gd name="T8" fmla="*/ 359688197 w 11115"/>
                    <a:gd name="T9" fmla="*/ 2147483646 h 10000"/>
                    <a:gd name="T10" fmla="*/ 70188704 w 11115"/>
                    <a:gd name="T11" fmla="*/ 2147483646 h 10000"/>
                    <a:gd name="T12" fmla="*/ 0 w 11115"/>
                    <a:gd name="T13" fmla="*/ 2147483646 h 10000"/>
                    <a:gd name="T14" fmla="*/ 479454939 w 11115"/>
                    <a:gd name="T15" fmla="*/ 2147483646 h 10000"/>
                    <a:gd name="T16" fmla="*/ 371738000 w 11115"/>
                    <a:gd name="T17" fmla="*/ 2147483646 h 10000"/>
                    <a:gd name="T18" fmla="*/ 923713488 w 11115"/>
                    <a:gd name="T19" fmla="*/ 2147483646 h 10000"/>
                    <a:gd name="T20" fmla="*/ 1240431715 w 11115"/>
                    <a:gd name="T21" fmla="*/ 2147483646 h 10000"/>
                    <a:gd name="T22" fmla="*/ 1064090476 w 11115"/>
                    <a:gd name="T23" fmla="*/ 2147483646 h 10000"/>
                    <a:gd name="T24" fmla="*/ 1180552953 w 11115"/>
                    <a:gd name="T25" fmla="*/ 2147483646 h 10000"/>
                    <a:gd name="T26" fmla="*/ 1299347758 w 11115"/>
                    <a:gd name="T27" fmla="*/ 2147483646 h 10000"/>
                    <a:gd name="T28" fmla="*/ 1436411642 w 11115"/>
                    <a:gd name="T29" fmla="*/ 2147483646 h 10000"/>
                    <a:gd name="T30" fmla="*/ 1469080908 w 11115"/>
                    <a:gd name="T31" fmla="*/ 2147483646 h 10000"/>
                    <a:gd name="T32" fmla="*/ 1751186353 w 11115"/>
                    <a:gd name="T33" fmla="*/ 2147483646 h 10000"/>
                    <a:gd name="T34" fmla="*/ 1628893350 w 11115"/>
                    <a:gd name="T35" fmla="*/ 2147483646 h 10000"/>
                    <a:gd name="T36" fmla="*/ 1429609158 w 11115"/>
                    <a:gd name="T37" fmla="*/ 2147483646 h 10000"/>
                    <a:gd name="T38" fmla="*/ 1529154066 w 11115"/>
                    <a:gd name="T39" fmla="*/ 2147483646 h 10000"/>
                    <a:gd name="T40" fmla="*/ 1512430411 w 11115"/>
                    <a:gd name="T41" fmla="*/ 2147483646 h 10000"/>
                    <a:gd name="T42" fmla="*/ 1246845408 w 11115"/>
                    <a:gd name="T43" fmla="*/ 2147483646 h 10000"/>
                    <a:gd name="T44" fmla="*/ 1379642749 w 11115"/>
                    <a:gd name="T45" fmla="*/ 2147483646 h 10000"/>
                    <a:gd name="T46" fmla="*/ 1539065958 w 11115"/>
                    <a:gd name="T47" fmla="*/ 2147483646 h 10000"/>
                    <a:gd name="T48" fmla="*/ 1883011737 w 11115"/>
                    <a:gd name="T49" fmla="*/ 2147483646 h 10000"/>
                    <a:gd name="T50" fmla="*/ 2007831422 w 11115"/>
                    <a:gd name="T51" fmla="*/ 2147483646 h 10000"/>
                    <a:gd name="T52" fmla="*/ 2147483646 w 11115"/>
                    <a:gd name="T53" fmla="*/ 2147483646 h 10000"/>
                    <a:gd name="T54" fmla="*/ 1877560763 w 11115"/>
                    <a:gd name="T55" fmla="*/ 2147483646 h 10000"/>
                    <a:gd name="T56" fmla="*/ 1862207137 w 11115"/>
                    <a:gd name="T57" fmla="*/ 2147483646 h 10000"/>
                    <a:gd name="T58" fmla="*/ 1728437817 w 11115"/>
                    <a:gd name="T59" fmla="*/ 2147483646 h 10000"/>
                    <a:gd name="T60" fmla="*/ 1716582389 w 11115"/>
                    <a:gd name="T61" fmla="*/ 2147483646 h 10000"/>
                    <a:gd name="T62" fmla="*/ 1512236456 w 11115"/>
                    <a:gd name="T63" fmla="*/ 2147483646 h 10000"/>
                    <a:gd name="T64" fmla="*/ 1444574434 w 11115"/>
                    <a:gd name="T65" fmla="*/ 2147483646 h 10000"/>
                    <a:gd name="T66" fmla="*/ 1379642749 w 11115"/>
                    <a:gd name="T67" fmla="*/ 2147483646 h 10000"/>
                    <a:gd name="T68" fmla="*/ 1529154066 w 11115"/>
                    <a:gd name="T69" fmla="*/ 2147483646 h 10000"/>
                    <a:gd name="T70" fmla="*/ 1529154066 w 11115"/>
                    <a:gd name="T71" fmla="*/ 2147483646 h 10000"/>
                    <a:gd name="T72" fmla="*/ 1296617862 w 11115"/>
                    <a:gd name="T73" fmla="*/ 0 h 10000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11115" h="10000">
                      <a:moveTo>
                        <a:pt x="6669" y="0"/>
                      </a:moveTo>
                      <a:lnTo>
                        <a:pt x="5217" y="627"/>
                      </a:lnTo>
                      <a:lnTo>
                        <a:pt x="4509" y="795"/>
                      </a:lnTo>
                      <a:lnTo>
                        <a:pt x="4285" y="602"/>
                      </a:lnTo>
                      <a:lnTo>
                        <a:pt x="1850" y="1511"/>
                      </a:lnTo>
                      <a:lnTo>
                        <a:pt x="361" y="2700"/>
                      </a:lnTo>
                      <a:lnTo>
                        <a:pt x="0" y="3527"/>
                      </a:lnTo>
                      <a:lnTo>
                        <a:pt x="2466" y="5401"/>
                      </a:lnTo>
                      <a:lnTo>
                        <a:pt x="1912" y="6416"/>
                      </a:lnTo>
                      <a:cubicBezTo>
                        <a:pt x="2658" y="6304"/>
                        <a:pt x="4006" y="6725"/>
                        <a:pt x="4751" y="6612"/>
                      </a:cubicBezTo>
                      <a:lnTo>
                        <a:pt x="6380" y="6578"/>
                      </a:lnTo>
                      <a:lnTo>
                        <a:pt x="5473" y="5791"/>
                      </a:lnTo>
                      <a:lnTo>
                        <a:pt x="6072" y="6005"/>
                      </a:lnTo>
                      <a:lnTo>
                        <a:pt x="6683" y="7153"/>
                      </a:lnTo>
                      <a:lnTo>
                        <a:pt x="7388" y="8015"/>
                      </a:lnTo>
                      <a:cubicBezTo>
                        <a:pt x="7359" y="8285"/>
                        <a:pt x="7584" y="9729"/>
                        <a:pt x="7556" y="10000"/>
                      </a:cubicBezTo>
                      <a:lnTo>
                        <a:pt x="9007" y="8884"/>
                      </a:lnTo>
                      <a:lnTo>
                        <a:pt x="8378" y="6935"/>
                      </a:lnTo>
                      <a:lnTo>
                        <a:pt x="7353" y="6381"/>
                      </a:lnTo>
                      <a:lnTo>
                        <a:pt x="7865" y="5938"/>
                      </a:lnTo>
                      <a:cubicBezTo>
                        <a:pt x="7836" y="5815"/>
                        <a:pt x="7808" y="5693"/>
                        <a:pt x="7779" y="5570"/>
                      </a:cubicBezTo>
                      <a:lnTo>
                        <a:pt x="6413" y="4795"/>
                      </a:lnTo>
                      <a:lnTo>
                        <a:pt x="7096" y="4205"/>
                      </a:lnTo>
                      <a:lnTo>
                        <a:pt x="7916" y="4196"/>
                      </a:lnTo>
                      <a:lnTo>
                        <a:pt x="9685" y="3821"/>
                      </a:lnTo>
                      <a:cubicBezTo>
                        <a:pt x="9793" y="3687"/>
                        <a:pt x="10219" y="3634"/>
                        <a:pt x="10327" y="3500"/>
                      </a:cubicBezTo>
                      <a:lnTo>
                        <a:pt x="11115" y="3002"/>
                      </a:lnTo>
                      <a:lnTo>
                        <a:pt x="9657" y="3072"/>
                      </a:lnTo>
                      <a:cubicBezTo>
                        <a:pt x="9631" y="3012"/>
                        <a:pt x="9604" y="2953"/>
                        <a:pt x="9578" y="2893"/>
                      </a:cubicBezTo>
                      <a:lnTo>
                        <a:pt x="8890" y="2693"/>
                      </a:lnTo>
                      <a:cubicBezTo>
                        <a:pt x="8870" y="2548"/>
                        <a:pt x="8849" y="2402"/>
                        <a:pt x="8829" y="2257"/>
                      </a:cubicBezTo>
                      <a:lnTo>
                        <a:pt x="7778" y="1711"/>
                      </a:lnTo>
                      <a:lnTo>
                        <a:pt x="7430" y="1763"/>
                      </a:lnTo>
                      <a:lnTo>
                        <a:pt x="7096" y="1550"/>
                      </a:lnTo>
                      <a:lnTo>
                        <a:pt x="7865" y="1254"/>
                      </a:lnTo>
                      <a:lnTo>
                        <a:pt x="7865" y="480"/>
                      </a:lnTo>
                      <a:lnTo>
                        <a:pt x="6669" y="0"/>
                      </a:lnTo>
                      <a:close/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89" name="Freeform 233"/>
                <p:cNvSpPr>
                  <a:spLocks/>
                </p:cNvSpPr>
                <p:nvPr/>
              </p:nvSpPr>
              <p:spPr bwMode="auto">
                <a:xfrm>
                  <a:off x="5001761" y="2989116"/>
                  <a:ext cx="74135" cy="41039"/>
                </a:xfrm>
                <a:custGeom>
                  <a:avLst/>
                  <a:gdLst>
                    <a:gd name="T0" fmla="*/ 0 w 348468"/>
                    <a:gd name="T1" fmla="*/ 595 h 191264"/>
                    <a:gd name="T2" fmla="*/ 432 w 348468"/>
                    <a:gd name="T3" fmla="*/ 836 h 191264"/>
                    <a:gd name="T4" fmla="*/ 687 w 348468"/>
                    <a:gd name="T5" fmla="*/ 710 h 191264"/>
                    <a:gd name="T6" fmla="*/ 920 w 348468"/>
                    <a:gd name="T7" fmla="*/ 824 h 191264"/>
                    <a:gd name="T8" fmla="*/ 1375 w 348468"/>
                    <a:gd name="T9" fmla="*/ 733 h 191264"/>
                    <a:gd name="T10" fmla="*/ 1475 w 348468"/>
                    <a:gd name="T11" fmla="*/ 458 h 191264"/>
                    <a:gd name="T12" fmla="*/ 1075 w 348468"/>
                    <a:gd name="T13" fmla="*/ 23 h 191264"/>
                    <a:gd name="T14" fmla="*/ 709 w 348468"/>
                    <a:gd name="T15" fmla="*/ 92 h 191264"/>
                    <a:gd name="T16" fmla="*/ 488 w 348468"/>
                    <a:gd name="T17" fmla="*/ 0 h 191264"/>
                    <a:gd name="T18" fmla="*/ 122 w 348468"/>
                    <a:gd name="T19" fmla="*/ 321 h 191264"/>
                    <a:gd name="T20" fmla="*/ 0 w 348468"/>
                    <a:gd name="T21" fmla="*/ 595 h 19126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48468" h="191264">
                      <a:moveTo>
                        <a:pt x="0" y="136243"/>
                      </a:moveTo>
                      <a:lnTo>
                        <a:pt x="102182" y="191264"/>
                      </a:lnTo>
                      <a:lnTo>
                        <a:pt x="162443" y="162443"/>
                      </a:lnTo>
                      <a:lnTo>
                        <a:pt x="217465" y="188644"/>
                      </a:lnTo>
                      <a:lnTo>
                        <a:pt x="324887" y="167683"/>
                      </a:lnTo>
                      <a:lnTo>
                        <a:pt x="348468" y="104802"/>
                      </a:lnTo>
                      <a:lnTo>
                        <a:pt x="254145" y="5240"/>
                      </a:lnTo>
                      <a:lnTo>
                        <a:pt x="167684" y="20960"/>
                      </a:lnTo>
                      <a:lnTo>
                        <a:pt x="115282" y="0"/>
                      </a:lnTo>
                      <a:lnTo>
                        <a:pt x="28821" y="73361"/>
                      </a:lnTo>
                      <a:lnTo>
                        <a:pt x="0" y="136243"/>
                      </a:lnTo>
                      <a:close/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0" name="Freeform 330"/>
                <p:cNvSpPr>
                  <a:spLocks/>
                </p:cNvSpPr>
                <p:nvPr/>
              </p:nvSpPr>
              <p:spPr bwMode="auto">
                <a:xfrm>
                  <a:off x="5310195" y="3129427"/>
                  <a:ext cx="166805" cy="328314"/>
                </a:xfrm>
                <a:custGeom>
                  <a:avLst/>
                  <a:gdLst>
                    <a:gd name="T0" fmla="*/ 2147483646 w 138"/>
                    <a:gd name="T1" fmla="*/ 0 h 271"/>
                    <a:gd name="T2" fmla="*/ 2147483646 w 138"/>
                    <a:gd name="T3" fmla="*/ 0 h 271"/>
                    <a:gd name="T4" fmla="*/ 0 w 138"/>
                    <a:gd name="T5" fmla="*/ 2147483646 h 271"/>
                    <a:gd name="T6" fmla="*/ 2147483646 w 138"/>
                    <a:gd name="T7" fmla="*/ 2147483646 h 271"/>
                    <a:gd name="T8" fmla="*/ 2147483646 w 138"/>
                    <a:gd name="T9" fmla="*/ 2147483646 h 271"/>
                    <a:gd name="T10" fmla="*/ 2147483646 w 138"/>
                    <a:gd name="T11" fmla="*/ 2147483646 h 271"/>
                    <a:gd name="T12" fmla="*/ 2147483646 w 138"/>
                    <a:gd name="T13" fmla="*/ 2147483646 h 271"/>
                    <a:gd name="T14" fmla="*/ 2147483646 w 138"/>
                    <a:gd name="T15" fmla="*/ 2147483646 h 271"/>
                    <a:gd name="T16" fmla="*/ 2147483646 w 138"/>
                    <a:gd name="T17" fmla="*/ 2147483646 h 271"/>
                    <a:gd name="T18" fmla="*/ 2147483646 w 138"/>
                    <a:gd name="T19" fmla="*/ 2147483646 h 271"/>
                    <a:gd name="T20" fmla="*/ 2147483646 w 138"/>
                    <a:gd name="T21" fmla="*/ 2147483646 h 271"/>
                    <a:gd name="T22" fmla="*/ 2147483646 w 138"/>
                    <a:gd name="T23" fmla="*/ 2147483646 h 271"/>
                    <a:gd name="T24" fmla="*/ 2147483646 w 138"/>
                    <a:gd name="T25" fmla="*/ 2147483646 h 271"/>
                    <a:gd name="T26" fmla="*/ 2147483646 w 138"/>
                    <a:gd name="T27" fmla="*/ 2147483646 h 271"/>
                    <a:gd name="T28" fmla="*/ 2147483646 w 138"/>
                    <a:gd name="T29" fmla="*/ 2147483646 h 271"/>
                    <a:gd name="T30" fmla="*/ 2147483646 w 138"/>
                    <a:gd name="T31" fmla="*/ 2147483646 h 271"/>
                    <a:gd name="T32" fmla="*/ 2147483646 w 138"/>
                    <a:gd name="T33" fmla="*/ 2147483646 h 271"/>
                    <a:gd name="T34" fmla="*/ 2147483646 w 138"/>
                    <a:gd name="T35" fmla="*/ 2147483646 h 271"/>
                    <a:gd name="T36" fmla="*/ 2147483646 w 138"/>
                    <a:gd name="T37" fmla="*/ 2147483646 h 271"/>
                    <a:gd name="T38" fmla="*/ 2147483646 w 138"/>
                    <a:gd name="T39" fmla="*/ 2147483646 h 271"/>
                    <a:gd name="T40" fmla="*/ 2147483646 w 138"/>
                    <a:gd name="T41" fmla="*/ 2147483646 h 271"/>
                    <a:gd name="T42" fmla="*/ 2147483646 w 138"/>
                    <a:gd name="T43" fmla="*/ 2147483646 h 271"/>
                    <a:gd name="T44" fmla="*/ 2147483646 w 138"/>
                    <a:gd name="T45" fmla="*/ 2147483646 h 271"/>
                    <a:gd name="T46" fmla="*/ 2147483646 w 138"/>
                    <a:gd name="T47" fmla="*/ 2147483646 h 271"/>
                    <a:gd name="T48" fmla="*/ 2147483646 w 138"/>
                    <a:gd name="T49" fmla="*/ 2147483646 h 271"/>
                    <a:gd name="T50" fmla="*/ 2147483646 w 138"/>
                    <a:gd name="T51" fmla="*/ 2147483646 h 271"/>
                    <a:gd name="T52" fmla="*/ 2147483646 w 138"/>
                    <a:gd name="T53" fmla="*/ 2147483646 h 271"/>
                    <a:gd name="T54" fmla="*/ 2147483646 w 138"/>
                    <a:gd name="T55" fmla="*/ 2147483646 h 271"/>
                    <a:gd name="T56" fmla="*/ 2147483646 w 138"/>
                    <a:gd name="T57" fmla="*/ 0 h 271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138" h="271">
                      <a:moveTo>
                        <a:pt x="66" y="0"/>
                      </a:moveTo>
                      <a:lnTo>
                        <a:pt x="6" y="0"/>
                      </a:lnTo>
                      <a:lnTo>
                        <a:pt x="0" y="24"/>
                      </a:lnTo>
                      <a:lnTo>
                        <a:pt x="6" y="24"/>
                      </a:lnTo>
                      <a:lnTo>
                        <a:pt x="18" y="42"/>
                      </a:lnTo>
                      <a:lnTo>
                        <a:pt x="36" y="48"/>
                      </a:lnTo>
                      <a:lnTo>
                        <a:pt x="42" y="60"/>
                      </a:lnTo>
                      <a:lnTo>
                        <a:pt x="36" y="72"/>
                      </a:lnTo>
                      <a:lnTo>
                        <a:pt x="54" y="96"/>
                      </a:lnTo>
                      <a:lnTo>
                        <a:pt x="78" y="126"/>
                      </a:lnTo>
                      <a:lnTo>
                        <a:pt x="96" y="144"/>
                      </a:lnTo>
                      <a:lnTo>
                        <a:pt x="96" y="175"/>
                      </a:lnTo>
                      <a:lnTo>
                        <a:pt x="96" y="211"/>
                      </a:lnTo>
                      <a:lnTo>
                        <a:pt x="78" y="223"/>
                      </a:lnTo>
                      <a:lnTo>
                        <a:pt x="60" y="229"/>
                      </a:lnTo>
                      <a:lnTo>
                        <a:pt x="54" y="241"/>
                      </a:lnTo>
                      <a:lnTo>
                        <a:pt x="42" y="247"/>
                      </a:lnTo>
                      <a:lnTo>
                        <a:pt x="48" y="253"/>
                      </a:lnTo>
                      <a:lnTo>
                        <a:pt x="66" y="271"/>
                      </a:lnTo>
                      <a:lnTo>
                        <a:pt x="108" y="241"/>
                      </a:lnTo>
                      <a:lnTo>
                        <a:pt x="138" y="211"/>
                      </a:lnTo>
                      <a:lnTo>
                        <a:pt x="114" y="132"/>
                      </a:lnTo>
                      <a:lnTo>
                        <a:pt x="102" y="114"/>
                      </a:lnTo>
                      <a:lnTo>
                        <a:pt x="78" y="84"/>
                      </a:lnTo>
                      <a:lnTo>
                        <a:pt x="66" y="60"/>
                      </a:lnTo>
                      <a:lnTo>
                        <a:pt x="78" y="48"/>
                      </a:lnTo>
                      <a:lnTo>
                        <a:pt x="96" y="36"/>
                      </a:lnTo>
                      <a:lnTo>
                        <a:pt x="90" y="18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1" name="Freeform 329"/>
                <p:cNvSpPr>
                  <a:spLocks/>
                </p:cNvSpPr>
                <p:nvPr/>
              </p:nvSpPr>
              <p:spPr bwMode="auto">
                <a:xfrm>
                  <a:off x="5258559" y="3150626"/>
                  <a:ext cx="176072" cy="191957"/>
                </a:xfrm>
                <a:custGeom>
                  <a:avLst/>
                  <a:gdLst>
                    <a:gd name="T0" fmla="*/ 2147483646 w 10000"/>
                    <a:gd name="T1" fmla="*/ 2147483646 h 10000"/>
                    <a:gd name="T2" fmla="*/ 2147483646 w 10000"/>
                    <a:gd name="T3" fmla="*/ 2147483646 h 10000"/>
                    <a:gd name="T4" fmla="*/ 2147483646 w 10000"/>
                    <a:gd name="T5" fmla="*/ 2147483646 h 10000"/>
                    <a:gd name="T6" fmla="*/ 2147483646 w 10000"/>
                    <a:gd name="T7" fmla="*/ 2147483646 h 10000"/>
                    <a:gd name="T8" fmla="*/ 2147483646 w 10000"/>
                    <a:gd name="T9" fmla="*/ 2147483646 h 10000"/>
                    <a:gd name="T10" fmla="*/ 2147483646 w 10000"/>
                    <a:gd name="T11" fmla="*/ 2147483646 h 10000"/>
                    <a:gd name="T12" fmla="*/ 2147483646 w 10000"/>
                    <a:gd name="T13" fmla="*/ 2147483646 h 10000"/>
                    <a:gd name="T14" fmla="*/ 2147483646 w 10000"/>
                    <a:gd name="T15" fmla="*/ 2147483646 h 10000"/>
                    <a:gd name="T16" fmla="*/ 2147483646 w 10000"/>
                    <a:gd name="T17" fmla="*/ 2147483646 h 10000"/>
                    <a:gd name="T18" fmla="*/ 2147483646 w 10000"/>
                    <a:gd name="T19" fmla="*/ 0 h 10000"/>
                    <a:gd name="T20" fmla="*/ 2147483646 w 10000"/>
                    <a:gd name="T21" fmla="*/ 0 h 10000"/>
                    <a:gd name="T22" fmla="*/ 2147483646 w 10000"/>
                    <a:gd name="T23" fmla="*/ 2147483646 h 10000"/>
                    <a:gd name="T24" fmla="*/ 0 w 10000"/>
                    <a:gd name="T25" fmla="*/ 2147483646 h 10000"/>
                    <a:gd name="T26" fmla="*/ 1649038812 w 10000"/>
                    <a:gd name="T27" fmla="*/ 2147483646 h 10000"/>
                    <a:gd name="T28" fmla="*/ 2147483646 w 10000"/>
                    <a:gd name="T29" fmla="*/ 2147483646 h 10000"/>
                    <a:gd name="T30" fmla="*/ 2147483646 w 10000"/>
                    <a:gd name="T31" fmla="*/ 2147483646 h 10000"/>
                    <a:gd name="T32" fmla="*/ 2147483646 w 10000"/>
                    <a:gd name="T33" fmla="*/ 2147483646 h 10000"/>
                    <a:gd name="T34" fmla="*/ 2147483646 w 10000"/>
                    <a:gd name="T35" fmla="*/ 2147483646 h 10000"/>
                    <a:gd name="T36" fmla="*/ 2147483646 w 10000"/>
                    <a:gd name="T37" fmla="*/ 2147483646 h 10000"/>
                    <a:gd name="T38" fmla="*/ 2147483646 w 10000"/>
                    <a:gd name="T39" fmla="*/ 2147483646 h 1000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0000" h="10000">
                      <a:moveTo>
                        <a:pt x="8672" y="9830"/>
                      </a:moveTo>
                      <a:lnTo>
                        <a:pt x="10000" y="10000"/>
                      </a:lnTo>
                      <a:lnTo>
                        <a:pt x="10000" y="7948"/>
                      </a:lnTo>
                      <a:lnTo>
                        <a:pt x="8696" y="6754"/>
                      </a:lnTo>
                      <a:lnTo>
                        <a:pt x="6957" y="4769"/>
                      </a:lnTo>
                      <a:lnTo>
                        <a:pt x="5652" y="3176"/>
                      </a:lnTo>
                      <a:lnTo>
                        <a:pt x="6087" y="2384"/>
                      </a:lnTo>
                      <a:lnTo>
                        <a:pt x="5652" y="1590"/>
                      </a:lnTo>
                      <a:lnTo>
                        <a:pt x="4348" y="1191"/>
                      </a:lnTo>
                      <a:lnTo>
                        <a:pt x="3478" y="0"/>
                      </a:lnTo>
                      <a:lnTo>
                        <a:pt x="3043" y="0"/>
                      </a:lnTo>
                      <a:lnTo>
                        <a:pt x="870" y="396"/>
                      </a:lnTo>
                      <a:lnTo>
                        <a:pt x="0" y="1590"/>
                      </a:lnTo>
                      <a:lnTo>
                        <a:pt x="435" y="2384"/>
                      </a:lnTo>
                      <a:lnTo>
                        <a:pt x="870" y="4769"/>
                      </a:lnTo>
                      <a:lnTo>
                        <a:pt x="3913" y="4769"/>
                      </a:lnTo>
                      <a:lnTo>
                        <a:pt x="5217" y="5165"/>
                      </a:lnTo>
                      <a:lnTo>
                        <a:pt x="7391" y="8344"/>
                      </a:lnTo>
                      <a:lnTo>
                        <a:pt x="6957" y="9602"/>
                      </a:lnTo>
                      <a:lnTo>
                        <a:pt x="8672" y="9830"/>
                      </a:lnTo>
                      <a:close/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2" name="Freeform 447"/>
                <p:cNvSpPr>
                  <a:spLocks/>
                </p:cNvSpPr>
                <p:nvPr/>
              </p:nvSpPr>
              <p:spPr bwMode="auto">
                <a:xfrm>
                  <a:off x="5093080" y="3035439"/>
                  <a:ext cx="225054" cy="409069"/>
                </a:xfrm>
                <a:custGeom>
                  <a:avLst/>
                  <a:gdLst>
                    <a:gd name="T0" fmla="*/ 1293612372 w 12864"/>
                    <a:gd name="T1" fmla="*/ 0 h 10000"/>
                    <a:gd name="T2" fmla="*/ 1011967180 w 12864"/>
                    <a:gd name="T3" fmla="*/ 2147483646 h 10000"/>
                    <a:gd name="T4" fmla="*/ 874630155 w 12864"/>
                    <a:gd name="T5" fmla="*/ 2147483646 h 10000"/>
                    <a:gd name="T6" fmla="*/ 831178203 w 12864"/>
                    <a:gd name="T7" fmla="*/ 2147483646 h 10000"/>
                    <a:gd name="T8" fmla="*/ 358854491 w 12864"/>
                    <a:gd name="T9" fmla="*/ 2147483646 h 10000"/>
                    <a:gd name="T10" fmla="*/ 70025639 w 12864"/>
                    <a:gd name="T11" fmla="*/ 2147483646 h 10000"/>
                    <a:gd name="T12" fmla="*/ 0 w 12864"/>
                    <a:gd name="T13" fmla="*/ 2147483646 h 10000"/>
                    <a:gd name="T14" fmla="*/ 478343703 w 12864"/>
                    <a:gd name="T15" fmla="*/ 2147483646 h 10000"/>
                    <a:gd name="T16" fmla="*/ 370876432 w 12864"/>
                    <a:gd name="T17" fmla="*/ 2147483646 h 10000"/>
                    <a:gd name="T18" fmla="*/ 921572691 w 12864"/>
                    <a:gd name="T19" fmla="*/ 2147483646 h 10000"/>
                    <a:gd name="T20" fmla="*/ 1237556645 w 12864"/>
                    <a:gd name="T21" fmla="*/ 2147483646 h 10000"/>
                    <a:gd name="T22" fmla="*/ 1061624411 w 12864"/>
                    <a:gd name="T23" fmla="*/ 2147483646 h 10000"/>
                    <a:gd name="T24" fmla="*/ 1177817116 w 12864"/>
                    <a:gd name="T25" fmla="*/ 2147483646 h 10000"/>
                    <a:gd name="T26" fmla="*/ 1296336297 w 12864"/>
                    <a:gd name="T27" fmla="*/ 2147483646 h 10000"/>
                    <a:gd name="T28" fmla="*/ 1433082236 w 12864"/>
                    <a:gd name="T29" fmla="*/ 2147483646 h 10000"/>
                    <a:gd name="T30" fmla="*/ 1465667125 w 12864"/>
                    <a:gd name="T31" fmla="*/ 2147483646 h 10000"/>
                    <a:gd name="T32" fmla="*/ 1747127470 w 12864"/>
                    <a:gd name="T33" fmla="*/ 2147483646 h 10000"/>
                    <a:gd name="T34" fmla="*/ 1625118103 w 12864"/>
                    <a:gd name="T35" fmla="*/ 2147483646 h 10000"/>
                    <a:gd name="T36" fmla="*/ 1426296004 w 12864"/>
                    <a:gd name="T37" fmla="*/ 2147483646 h 10000"/>
                    <a:gd name="T38" fmla="*/ 1525610004 w 12864"/>
                    <a:gd name="T39" fmla="*/ 2147483646 h 10000"/>
                    <a:gd name="T40" fmla="*/ 1508925419 w 12864"/>
                    <a:gd name="T41" fmla="*/ 2147483646 h 10000"/>
                    <a:gd name="T42" fmla="*/ 1243955582 w 12864"/>
                    <a:gd name="T43" fmla="*/ 2147483646 h 10000"/>
                    <a:gd name="T44" fmla="*/ 1376445116 w 12864"/>
                    <a:gd name="T45" fmla="*/ 2147483646 h 10000"/>
                    <a:gd name="T46" fmla="*/ 1535499106 w 12864"/>
                    <a:gd name="T47" fmla="*/ 2147483646 h 10000"/>
                    <a:gd name="T48" fmla="*/ 1878647414 w 12864"/>
                    <a:gd name="T49" fmla="*/ 2147483646 h 10000"/>
                    <a:gd name="T50" fmla="*/ 2003177775 w 12864"/>
                    <a:gd name="T51" fmla="*/ 2147483646 h 10000"/>
                    <a:gd name="T52" fmla="*/ 2147483646 w 12864"/>
                    <a:gd name="T53" fmla="*/ 2147483646 h 10000"/>
                    <a:gd name="T54" fmla="*/ 2147483646 w 12864"/>
                    <a:gd name="T55" fmla="*/ 2147483646 h 10000"/>
                    <a:gd name="T56" fmla="*/ 2147483646 w 12864"/>
                    <a:gd name="T57" fmla="*/ 2147483646 h 10000"/>
                    <a:gd name="T58" fmla="*/ 2143802098 w 12864"/>
                    <a:gd name="T59" fmla="*/ 2147483646 h 10000"/>
                    <a:gd name="T60" fmla="*/ 1844502730 w 12864"/>
                    <a:gd name="T61" fmla="*/ 2147483646 h 10000"/>
                    <a:gd name="T62" fmla="*/ 1508731320 w 12864"/>
                    <a:gd name="T63" fmla="*/ 2147483646 h 10000"/>
                    <a:gd name="T64" fmla="*/ 1441226277 w 12864"/>
                    <a:gd name="T65" fmla="*/ 2147483646 h 10000"/>
                    <a:gd name="T66" fmla="*/ 1376445116 w 12864"/>
                    <a:gd name="T67" fmla="*/ 2147483646 h 10000"/>
                    <a:gd name="T68" fmla="*/ 1525610004 w 12864"/>
                    <a:gd name="T69" fmla="*/ 2147483646 h 10000"/>
                    <a:gd name="T70" fmla="*/ 1525610004 w 12864"/>
                    <a:gd name="T71" fmla="*/ 2147483646 h 10000"/>
                    <a:gd name="T72" fmla="*/ 1293612372 w 12864"/>
                    <a:gd name="T73" fmla="*/ 0 h 10000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12864" h="10000">
                      <a:moveTo>
                        <a:pt x="6669" y="0"/>
                      </a:moveTo>
                      <a:lnTo>
                        <a:pt x="5217" y="627"/>
                      </a:lnTo>
                      <a:lnTo>
                        <a:pt x="4509" y="795"/>
                      </a:lnTo>
                      <a:lnTo>
                        <a:pt x="4285" y="602"/>
                      </a:lnTo>
                      <a:lnTo>
                        <a:pt x="1850" y="1511"/>
                      </a:lnTo>
                      <a:lnTo>
                        <a:pt x="361" y="2700"/>
                      </a:lnTo>
                      <a:lnTo>
                        <a:pt x="0" y="3527"/>
                      </a:lnTo>
                      <a:lnTo>
                        <a:pt x="2466" y="5401"/>
                      </a:lnTo>
                      <a:lnTo>
                        <a:pt x="1912" y="6416"/>
                      </a:lnTo>
                      <a:cubicBezTo>
                        <a:pt x="2658" y="6304"/>
                        <a:pt x="4006" y="6725"/>
                        <a:pt x="4751" y="6612"/>
                      </a:cubicBezTo>
                      <a:lnTo>
                        <a:pt x="6380" y="6578"/>
                      </a:lnTo>
                      <a:lnTo>
                        <a:pt x="5473" y="5791"/>
                      </a:lnTo>
                      <a:lnTo>
                        <a:pt x="6072" y="6005"/>
                      </a:lnTo>
                      <a:lnTo>
                        <a:pt x="6683" y="7153"/>
                      </a:lnTo>
                      <a:lnTo>
                        <a:pt x="7388" y="8015"/>
                      </a:lnTo>
                      <a:cubicBezTo>
                        <a:pt x="7359" y="8285"/>
                        <a:pt x="7584" y="9729"/>
                        <a:pt x="7556" y="10000"/>
                      </a:cubicBezTo>
                      <a:lnTo>
                        <a:pt x="9007" y="8884"/>
                      </a:lnTo>
                      <a:lnTo>
                        <a:pt x="8378" y="6935"/>
                      </a:lnTo>
                      <a:lnTo>
                        <a:pt x="7353" y="6381"/>
                      </a:lnTo>
                      <a:lnTo>
                        <a:pt x="7865" y="5938"/>
                      </a:lnTo>
                      <a:cubicBezTo>
                        <a:pt x="7836" y="5815"/>
                        <a:pt x="7808" y="5693"/>
                        <a:pt x="7779" y="5570"/>
                      </a:cubicBezTo>
                      <a:lnTo>
                        <a:pt x="6413" y="4795"/>
                      </a:lnTo>
                      <a:lnTo>
                        <a:pt x="7096" y="4205"/>
                      </a:lnTo>
                      <a:lnTo>
                        <a:pt x="7916" y="4196"/>
                      </a:lnTo>
                      <a:lnTo>
                        <a:pt x="9685" y="3821"/>
                      </a:lnTo>
                      <a:cubicBezTo>
                        <a:pt x="9793" y="3687"/>
                        <a:pt x="10219" y="3634"/>
                        <a:pt x="10327" y="3500"/>
                      </a:cubicBezTo>
                      <a:lnTo>
                        <a:pt x="11115" y="3002"/>
                      </a:lnTo>
                      <a:cubicBezTo>
                        <a:pt x="11093" y="2923"/>
                        <a:pt x="12886" y="2990"/>
                        <a:pt x="12864" y="2911"/>
                      </a:cubicBezTo>
                      <a:lnTo>
                        <a:pt x="12264" y="2052"/>
                      </a:lnTo>
                      <a:cubicBezTo>
                        <a:pt x="12238" y="1992"/>
                        <a:pt x="11078" y="1787"/>
                        <a:pt x="11052" y="1727"/>
                      </a:cubicBezTo>
                      <a:cubicBezTo>
                        <a:pt x="11067" y="1385"/>
                        <a:pt x="9494" y="1967"/>
                        <a:pt x="9509" y="1625"/>
                      </a:cubicBezTo>
                      <a:lnTo>
                        <a:pt x="7778" y="1711"/>
                      </a:lnTo>
                      <a:lnTo>
                        <a:pt x="7430" y="1763"/>
                      </a:lnTo>
                      <a:lnTo>
                        <a:pt x="7096" y="1550"/>
                      </a:lnTo>
                      <a:lnTo>
                        <a:pt x="7865" y="1254"/>
                      </a:lnTo>
                      <a:lnTo>
                        <a:pt x="7865" y="480"/>
                      </a:lnTo>
                      <a:lnTo>
                        <a:pt x="6669" y="0"/>
                      </a:lnTo>
                      <a:close/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3" name="Freeform 329"/>
                <p:cNvSpPr>
                  <a:spLocks/>
                </p:cNvSpPr>
                <p:nvPr/>
              </p:nvSpPr>
              <p:spPr bwMode="auto">
                <a:xfrm>
                  <a:off x="5311513" y="3330653"/>
                  <a:ext cx="123118" cy="97965"/>
                </a:xfrm>
                <a:custGeom>
                  <a:avLst/>
                  <a:gdLst>
                    <a:gd name="T0" fmla="*/ 2147483646 w 10000"/>
                    <a:gd name="T1" fmla="*/ 495727010 h 6448"/>
                    <a:gd name="T2" fmla="*/ 2147483646 w 10000"/>
                    <a:gd name="T3" fmla="*/ 274643943 h 6448"/>
                    <a:gd name="T4" fmla="*/ 2147483646 w 10000"/>
                    <a:gd name="T5" fmla="*/ 0 h 6448"/>
                    <a:gd name="T6" fmla="*/ 1183506868 w 10000"/>
                    <a:gd name="T7" fmla="*/ 914091121 h 6448"/>
                    <a:gd name="T8" fmla="*/ 0 w 10000"/>
                    <a:gd name="T9" fmla="*/ 2147483646 h 6448"/>
                    <a:gd name="T10" fmla="*/ 0 w 10000"/>
                    <a:gd name="T11" fmla="*/ 2147483646 h 6448"/>
                    <a:gd name="T12" fmla="*/ 1972543557 w 10000"/>
                    <a:gd name="T13" fmla="*/ 2147483646 h 6448"/>
                    <a:gd name="T14" fmla="*/ 2147483646 w 10000"/>
                    <a:gd name="T15" fmla="*/ 2147483646 h 6448"/>
                    <a:gd name="T16" fmla="*/ 2147483646 w 10000"/>
                    <a:gd name="T17" fmla="*/ 2147483646 h 6448"/>
                    <a:gd name="T18" fmla="*/ 2147483646 w 10000"/>
                    <a:gd name="T19" fmla="*/ 2147483646 h 6448"/>
                    <a:gd name="T20" fmla="*/ 2147483646 w 10000"/>
                    <a:gd name="T21" fmla="*/ 2147483646 h 6448"/>
                    <a:gd name="T22" fmla="*/ 2147483646 w 10000"/>
                    <a:gd name="T23" fmla="*/ 2147483646 h 6448"/>
                    <a:gd name="T24" fmla="*/ 2147483646 w 10000"/>
                    <a:gd name="T25" fmla="*/ 914091121 h 6448"/>
                    <a:gd name="T26" fmla="*/ 2147483646 w 10000"/>
                    <a:gd name="T27" fmla="*/ 495727010 h 644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0000" h="6448">
                      <a:moveTo>
                        <a:pt x="8160" y="269"/>
                      </a:moveTo>
                      <a:cubicBezTo>
                        <a:pt x="7722" y="211"/>
                        <a:pt x="7792" y="194"/>
                        <a:pt x="7370" y="149"/>
                      </a:cubicBezTo>
                      <a:lnTo>
                        <a:pt x="5626" y="0"/>
                      </a:lnTo>
                      <a:lnTo>
                        <a:pt x="1875" y="496"/>
                      </a:lnTo>
                      <a:lnTo>
                        <a:pt x="0" y="1489"/>
                      </a:lnTo>
                      <a:lnTo>
                        <a:pt x="0" y="3473"/>
                      </a:lnTo>
                      <a:lnTo>
                        <a:pt x="3125" y="5951"/>
                      </a:lnTo>
                      <a:lnTo>
                        <a:pt x="4375" y="6448"/>
                      </a:lnTo>
                      <a:lnTo>
                        <a:pt x="5626" y="5951"/>
                      </a:lnTo>
                      <a:lnTo>
                        <a:pt x="6249" y="4959"/>
                      </a:lnTo>
                      <a:lnTo>
                        <a:pt x="8126" y="4466"/>
                      </a:lnTo>
                      <a:lnTo>
                        <a:pt x="10000" y="3473"/>
                      </a:lnTo>
                      <a:lnTo>
                        <a:pt x="10000" y="496"/>
                      </a:lnTo>
                      <a:lnTo>
                        <a:pt x="8160" y="269"/>
                      </a:lnTo>
                      <a:close/>
                    </a:path>
                  </a:pathLst>
                </a:custGeom>
                <a:solidFill>
                  <a:srgbClr val="347441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4" name="Freeform 336"/>
                <p:cNvSpPr>
                  <a:spLocks/>
                </p:cNvSpPr>
                <p:nvPr/>
              </p:nvSpPr>
              <p:spPr bwMode="auto">
                <a:xfrm>
                  <a:off x="3658030" y="1007303"/>
                  <a:ext cx="3162671" cy="1693201"/>
                </a:xfrm>
                <a:custGeom>
                  <a:avLst/>
                  <a:gdLst>
                    <a:gd name="T0" fmla="*/ 2147483646 w 483"/>
                    <a:gd name="T1" fmla="*/ 2147483646 h 260"/>
                    <a:gd name="T2" fmla="*/ 2147483646 w 483"/>
                    <a:gd name="T3" fmla="*/ 2147483646 h 260"/>
                    <a:gd name="T4" fmla="*/ 2147483646 w 483"/>
                    <a:gd name="T5" fmla="*/ 2147483646 h 260"/>
                    <a:gd name="T6" fmla="*/ 2147483646 w 483"/>
                    <a:gd name="T7" fmla="*/ 2147483646 h 260"/>
                    <a:gd name="T8" fmla="*/ 2147483646 w 483"/>
                    <a:gd name="T9" fmla="*/ 2147483646 h 260"/>
                    <a:gd name="T10" fmla="*/ 2147483646 w 483"/>
                    <a:gd name="T11" fmla="*/ 2147483646 h 260"/>
                    <a:gd name="T12" fmla="*/ 2147483646 w 483"/>
                    <a:gd name="T13" fmla="*/ 2147483646 h 260"/>
                    <a:gd name="T14" fmla="*/ 2147483646 w 483"/>
                    <a:gd name="T15" fmla="*/ 2147483646 h 260"/>
                    <a:gd name="T16" fmla="*/ 2147483646 w 483"/>
                    <a:gd name="T17" fmla="*/ 2147483646 h 260"/>
                    <a:gd name="T18" fmla="*/ 2147483646 w 483"/>
                    <a:gd name="T19" fmla="*/ 2147483646 h 260"/>
                    <a:gd name="T20" fmla="*/ 2147483646 w 483"/>
                    <a:gd name="T21" fmla="*/ 2147483646 h 260"/>
                    <a:gd name="T22" fmla="*/ 2147483646 w 483"/>
                    <a:gd name="T23" fmla="*/ 2147483646 h 260"/>
                    <a:gd name="T24" fmla="*/ 2147483646 w 483"/>
                    <a:gd name="T25" fmla="*/ 2147483646 h 260"/>
                    <a:gd name="T26" fmla="*/ 2147483646 w 483"/>
                    <a:gd name="T27" fmla="*/ 2147483646 h 260"/>
                    <a:gd name="T28" fmla="*/ 2147483646 w 483"/>
                    <a:gd name="T29" fmla="*/ 2147483646 h 260"/>
                    <a:gd name="T30" fmla="*/ 2147483646 w 483"/>
                    <a:gd name="T31" fmla="*/ 2147483646 h 260"/>
                    <a:gd name="T32" fmla="*/ 2147483646 w 483"/>
                    <a:gd name="T33" fmla="*/ 2147483646 h 260"/>
                    <a:gd name="T34" fmla="*/ 2147483646 w 483"/>
                    <a:gd name="T35" fmla="*/ 2147483646 h 260"/>
                    <a:gd name="T36" fmla="*/ 2147483646 w 483"/>
                    <a:gd name="T37" fmla="*/ 2147483646 h 260"/>
                    <a:gd name="T38" fmla="*/ 2147483646 w 483"/>
                    <a:gd name="T39" fmla="*/ 2147483646 h 260"/>
                    <a:gd name="T40" fmla="*/ 2147483646 w 483"/>
                    <a:gd name="T41" fmla="*/ 2147483646 h 260"/>
                    <a:gd name="T42" fmla="*/ 2147483646 w 483"/>
                    <a:gd name="T43" fmla="*/ 2147483646 h 260"/>
                    <a:gd name="T44" fmla="*/ 2147483646 w 483"/>
                    <a:gd name="T45" fmla="*/ 2147483646 h 260"/>
                    <a:gd name="T46" fmla="*/ 2147483646 w 483"/>
                    <a:gd name="T47" fmla="*/ 2147483646 h 260"/>
                    <a:gd name="T48" fmla="*/ 2147483646 w 483"/>
                    <a:gd name="T49" fmla="*/ 2147483646 h 260"/>
                    <a:gd name="T50" fmla="*/ 2147483646 w 483"/>
                    <a:gd name="T51" fmla="*/ 2147483646 h 260"/>
                    <a:gd name="T52" fmla="*/ 2147483646 w 483"/>
                    <a:gd name="T53" fmla="*/ 2147483646 h 260"/>
                    <a:gd name="T54" fmla="*/ 2147483646 w 483"/>
                    <a:gd name="T55" fmla="*/ 2147483646 h 260"/>
                    <a:gd name="T56" fmla="*/ 2147483646 w 483"/>
                    <a:gd name="T57" fmla="*/ 2147483646 h 260"/>
                    <a:gd name="T58" fmla="*/ 2147483646 w 483"/>
                    <a:gd name="T59" fmla="*/ 2147483646 h 260"/>
                    <a:gd name="T60" fmla="*/ 2147483646 w 483"/>
                    <a:gd name="T61" fmla="*/ 2147483646 h 260"/>
                    <a:gd name="T62" fmla="*/ 2147483646 w 483"/>
                    <a:gd name="T63" fmla="*/ 2147483646 h 260"/>
                    <a:gd name="T64" fmla="*/ 2147483646 w 483"/>
                    <a:gd name="T65" fmla="*/ 2147483646 h 260"/>
                    <a:gd name="T66" fmla="*/ 2147483646 w 483"/>
                    <a:gd name="T67" fmla="*/ 2147483646 h 260"/>
                    <a:gd name="T68" fmla="*/ 2147483646 w 483"/>
                    <a:gd name="T69" fmla="*/ 2147483646 h 260"/>
                    <a:gd name="T70" fmla="*/ 2147483646 w 483"/>
                    <a:gd name="T71" fmla="*/ 2147483646 h 260"/>
                    <a:gd name="T72" fmla="*/ 2147483646 w 483"/>
                    <a:gd name="T73" fmla="*/ 2147483646 h 260"/>
                    <a:gd name="T74" fmla="*/ 2147483646 w 483"/>
                    <a:gd name="T75" fmla="*/ 2147483646 h 260"/>
                    <a:gd name="T76" fmla="*/ 2147483646 w 483"/>
                    <a:gd name="T77" fmla="*/ 2147483646 h 260"/>
                    <a:gd name="T78" fmla="*/ 2147483646 w 483"/>
                    <a:gd name="T79" fmla="*/ 2147483646 h 260"/>
                    <a:gd name="T80" fmla="*/ 2147483646 w 483"/>
                    <a:gd name="T81" fmla="*/ 2147483646 h 260"/>
                    <a:gd name="T82" fmla="*/ 2147483646 w 483"/>
                    <a:gd name="T83" fmla="*/ 2147483646 h 260"/>
                    <a:gd name="T84" fmla="*/ 2147483646 w 483"/>
                    <a:gd name="T85" fmla="*/ 2147483646 h 260"/>
                    <a:gd name="T86" fmla="*/ 2147483646 w 483"/>
                    <a:gd name="T87" fmla="*/ 2147483646 h 260"/>
                    <a:gd name="T88" fmla="*/ 2147483646 w 483"/>
                    <a:gd name="T89" fmla="*/ 2147483646 h 260"/>
                    <a:gd name="T90" fmla="*/ 2147483646 w 483"/>
                    <a:gd name="T91" fmla="*/ 2147483646 h 260"/>
                    <a:gd name="T92" fmla="*/ 2147483646 w 483"/>
                    <a:gd name="T93" fmla="*/ 2147483646 h 260"/>
                    <a:gd name="T94" fmla="*/ 2147483646 w 483"/>
                    <a:gd name="T95" fmla="*/ 2147483646 h 260"/>
                    <a:gd name="T96" fmla="*/ 2147483646 w 483"/>
                    <a:gd name="T97" fmla="*/ 2147483646 h 260"/>
                    <a:gd name="T98" fmla="*/ 2147483646 w 483"/>
                    <a:gd name="T99" fmla="*/ 2147483646 h 260"/>
                    <a:gd name="T100" fmla="*/ 2147483646 w 483"/>
                    <a:gd name="T101" fmla="*/ 2147483646 h 260"/>
                    <a:gd name="T102" fmla="*/ 2147483646 w 483"/>
                    <a:gd name="T103" fmla="*/ 2147483646 h 260"/>
                    <a:gd name="T104" fmla="*/ 2147483646 w 483"/>
                    <a:gd name="T105" fmla="*/ 2147483646 h 260"/>
                    <a:gd name="T106" fmla="*/ 2147483646 w 483"/>
                    <a:gd name="T107" fmla="*/ 2147483646 h 260"/>
                    <a:gd name="T108" fmla="*/ 2147483646 w 483"/>
                    <a:gd name="T109" fmla="*/ 2147483646 h 260"/>
                    <a:gd name="T110" fmla="*/ 2147483646 w 483"/>
                    <a:gd name="T111" fmla="*/ 2147483646 h 260"/>
                    <a:gd name="T112" fmla="*/ 2147483646 w 483"/>
                    <a:gd name="T113" fmla="*/ 2147483646 h 260"/>
                    <a:gd name="T114" fmla="*/ 2147483646 w 483"/>
                    <a:gd name="T115" fmla="*/ 2147483646 h 260"/>
                    <a:gd name="T116" fmla="*/ 2147483646 w 483"/>
                    <a:gd name="T117" fmla="*/ 2147483646 h 260"/>
                    <a:gd name="T118" fmla="*/ 2147483646 w 483"/>
                    <a:gd name="T119" fmla="*/ 2147483646 h 260"/>
                    <a:gd name="T120" fmla="*/ 2147483646 w 483"/>
                    <a:gd name="T121" fmla="*/ 2147483646 h 260"/>
                    <a:gd name="T122" fmla="*/ 2147483646 w 483"/>
                    <a:gd name="T123" fmla="*/ 2147483646 h 260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0" t="0" r="r" b="b"/>
                  <a:pathLst>
                    <a:path w="483" h="260">
                      <a:moveTo>
                        <a:pt x="482" y="127"/>
                      </a:moveTo>
                      <a:cubicBezTo>
                        <a:pt x="483" y="96"/>
                        <a:pt x="483" y="96"/>
                        <a:pt x="483" y="96"/>
                      </a:cubicBezTo>
                      <a:cubicBezTo>
                        <a:pt x="480" y="95"/>
                        <a:pt x="480" y="95"/>
                        <a:pt x="480" y="95"/>
                      </a:cubicBezTo>
                      <a:cubicBezTo>
                        <a:pt x="478" y="94"/>
                        <a:pt x="478" y="94"/>
                        <a:pt x="478" y="94"/>
                      </a:cubicBezTo>
                      <a:cubicBezTo>
                        <a:pt x="478" y="94"/>
                        <a:pt x="474" y="90"/>
                        <a:pt x="474" y="90"/>
                      </a:cubicBezTo>
                      <a:cubicBezTo>
                        <a:pt x="473" y="89"/>
                        <a:pt x="470" y="89"/>
                        <a:pt x="470" y="89"/>
                      </a:cubicBezTo>
                      <a:cubicBezTo>
                        <a:pt x="463" y="88"/>
                        <a:pt x="463" y="88"/>
                        <a:pt x="463" y="88"/>
                      </a:cubicBezTo>
                      <a:cubicBezTo>
                        <a:pt x="459" y="87"/>
                        <a:pt x="459" y="87"/>
                        <a:pt x="459" y="87"/>
                      </a:cubicBezTo>
                      <a:cubicBezTo>
                        <a:pt x="456" y="87"/>
                        <a:pt x="456" y="87"/>
                        <a:pt x="456" y="87"/>
                      </a:cubicBezTo>
                      <a:cubicBezTo>
                        <a:pt x="454" y="87"/>
                        <a:pt x="454" y="87"/>
                        <a:pt x="454" y="87"/>
                      </a:cubicBezTo>
                      <a:cubicBezTo>
                        <a:pt x="455" y="95"/>
                        <a:pt x="455" y="95"/>
                        <a:pt x="455" y="95"/>
                      </a:cubicBezTo>
                      <a:cubicBezTo>
                        <a:pt x="455" y="95"/>
                        <a:pt x="451" y="97"/>
                        <a:pt x="451" y="97"/>
                      </a:cubicBezTo>
                      <a:cubicBezTo>
                        <a:pt x="450" y="97"/>
                        <a:pt x="448" y="94"/>
                        <a:pt x="448" y="94"/>
                      </a:cubicBezTo>
                      <a:cubicBezTo>
                        <a:pt x="445" y="91"/>
                        <a:pt x="445" y="91"/>
                        <a:pt x="445" y="91"/>
                      </a:cubicBezTo>
                      <a:cubicBezTo>
                        <a:pt x="445" y="89"/>
                        <a:pt x="445" y="89"/>
                        <a:pt x="445" y="89"/>
                      </a:cubicBezTo>
                      <a:cubicBezTo>
                        <a:pt x="440" y="89"/>
                        <a:pt x="440" y="89"/>
                        <a:pt x="440" y="89"/>
                      </a:cubicBezTo>
                      <a:cubicBezTo>
                        <a:pt x="437" y="90"/>
                        <a:pt x="437" y="90"/>
                        <a:pt x="437" y="90"/>
                      </a:cubicBezTo>
                      <a:cubicBezTo>
                        <a:pt x="431" y="89"/>
                        <a:pt x="431" y="89"/>
                        <a:pt x="431" y="89"/>
                      </a:cubicBezTo>
                      <a:cubicBezTo>
                        <a:pt x="426" y="89"/>
                        <a:pt x="426" y="89"/>
                        <a:pt x="426" y="89"/>
                      </a:cubicBezTo>
                      <a:cubicBezTo>
                        <a:pt x="423" y="90"/>
                        <a:pt x="423" y="90"/>
                        <a:pt x="423" y="90"/>
                      </a:cubicBezTo>
                      <a:cubicBezTo>
                        <a:pt x="419" y="87"/>
                        <a:pt x="419" y="87"/>
                        <a:pt x="419" y="87"/>
                      </a:cubicBezTo>
                      <a:cubicBezTo>
                        <a:pt x="419" y="80"/>
                        <a:pt x="419" y="80"/>
                        <a:pt x="419" y="80"/>
                      </a:cubicBezTo>
                      <a:cubicBezTo>
                        <a:pt x="413" y="77"/>
                        <a:pt x="413" y="77"/>
                        <a:pt x="413" y="77"/>
                      </a:cubicBezTo>
                      <a:cubicBezTo>
                        <a:pt x="403" y="77"/>
                        <a:pt x="403" y="77"/>
                        <a:pt x="403" y="77"/>
                      </a:cubicBezTo>
                      <a:cubicBezTo>
                        <a:pt x="394" y="77"/>
                        <a:pt x="394" y="77"/>
                        <a:pt x="394" y="77"/>
                      </a:cubicBezTo>
                      <a:cubicBezTo>
                        <a:pt x="393" y="75"/>
                        <a:pt x="393" y="75"/>
                        <a:pt x="393" y="75"/>
                      </a:cubicBezTo>
                      <a:cubicBezTo>
                        <a:pt x="392" y="72"/>
                        <a:pt x="392" y="72"/>
                        <a:pt x="392" y="72"/>
                      </a:cubicBezTo>
                      <a:cubicBezTo>
                        <a:pt x="386" y="69"/>
                        <a:pt x="386" y="69"/>
                        <a:pt x="386" y="69"/>
                      </a:cubicBezTo>
                      <a:cubicBezTo>
                        <a:pt x="386" y="64"/>
                        <a:pt x="386" y="64"/>
                        <a:pt x="386" y="64"/>
                      </a:cubicBezTo>
                      <a:cubicBezTo>
                        <a:pt x="362" y="59"/>
                        <a:pt x="362" y="59"/>
                        <a:pt x="362" y="59"/>
                      </a:cubicBezTo>
                      <a:cubicBezTo>
                        <a:pt x="361" y="61"/>
                        <a:pt x="361" y="61"/>
                        <a:pt x="361" y="61"/>
                      </a:cubicBezTo>
                      <a:cubicBezTo>
                        <a:pt x="356" y="65"/>
                        <a:pt x="356" y="65"/>
                        <a:pt x="356" y="65"/>
                      </a:cubicBezTo>
                      <a:cubicBezTo>
                        <a:pt x="357" y="71"/>
                        <a:pt x="357" y="71"/>
                        <a:pt x="357" y="71"/>
                      </a:cubicBezTo>
                      <a:cubicBezTo>
                        <a:pt x="351" y="73"/>
                        <a:pt x="351" y="73"/>
                        <a:pt x="351" y="73"/>
                      </a:cubicBezTo>
                      <a:cubicBezTo>
                        <a:pt x="347" y="72"/>
                        <a:pt x="347" y="72"/>
                        <a:pt x="347" y="72"/>
                      </a:cubicBezTo>
                      <a:cubicBezTo>
                        <a:pt x="342" y="70"/>
                        <a:pt x="342" y="70"/>
                        <a:pt x="342" y="70"/>
                      </a:cubicBezTo>
                      <a:cubicBezTo>
                        <a:pt x="340" y="72"/>
                        <a:pt x="340" y="72"/>
                        <a:pt x="340" y="72"/>
                      </a:cubicBezTo>
                      <a:cubicBezTo>
                        <a:pt x="336" y="71"/>
                        <a:pt x="336" y="71"/>
                        <a:pt x="336" y="71"/>
                      </a:cubicBezTo>
                      <a:cubicBezTo>
                        <a:pt x="332" y="68"/>
                        <a:pt x="332" y="68"/>
                        <a:pt x="332" y="68"/>
                      </a:cubicBezTo>
                      <a:cubicBezTo>
                        <a:pt x="331" y="74"/>
                        <a:pt x="331" y="74"/>
                        <a:pt x="331" y="74"/>
                      </a:cubicBezTo>
                      <a:cubicBezTo>
                        <a:pt x="328" y="78"/>
                        <a:pt x="328" y="78"/>
                        <a:pt x="328" y="78"/>
                      </a:cubicBezTo>
                      <a:cubicBezTo>
                        <a:pt x="323" y="73"/>
                        <a:pt x="323" y="73"/>
                        <a:pt x="323" y="73"/>
                      </a:cubicBezTo>
                      <a:cubicBezTo>
                        <a:pt x="320" y="67"/>
                        <a:pt x="320" y="67"/>
                        <a:pt x="320" y="67"/>
                      </a:cubicBezTo>
                      <a:cubicBezTo>
                        <a:pt x="323" y="60"/>
                        <a:pt x="323" y="60"/>
                        <a:pt x="323" y="60"/>
                      </a:cubicBezTo>
                      <a:cubicBezTo>
                        <a:pt x="323" y="57"/>
                        <a:pt x="323" y="57"/>
                        <a:pt x="323" y="57"/>
                      </a:cubicBezTo>
                      <a:cubicBezTo>
                        <a:pt x="320" y="52"/>
                        <a:pt x="320" y="52"/>
                        <a:pt x="320" y="52"/>
                      </a:cubicBezTo>
                      <a:cubicBezTo>
                        <a:pt x="316" y="51"/>
                        <a:pt x="316" y="51"/>
                        <a:pt x="316" y="51"/>
                      </a:cubicBezTo>
                      <a:cubicBezTo>
                        <a:pt x="312" y="51"/>
                        <a:pt x="312" y="51"/>
                        <a:pt x="312" y="51"/>
                      </a:cubicBezTo>
                      <a:cubicBezTo>
                        <a:pt x="310" y="49"/>
                        <a:pt x="310" y="49"/>
                        <a:pt x="310" y="49"/>
                      </a:cubicBezTo>
                      <a:cubicBezTo>
                        <a:pt x="306" y="46"/>
                        <a:pt x="306" y="46"/>
                        <a:pt x="306" y="46"/>
                      </a:cubicBezTo>
                      <a:cubicBezTo>
                        <a:pt x="303" y="50"/>
                        <a:pt x="303" y="50"/>
                        <a:pt x="303" y="50"/>
                      </a:cubicBezTo>
                      <a:cubicBezTo>
                        <a:pt x="301" y="55"/>
                        <a:pt x="301" y="55"/>
                        <a:pt x="301" y="55"/>
                      </a:cubicBezTo>
                      <a:cubicBezTo>
                        <a:pt x="292" y="55"/>
                        <a:pt x="292" y="55"/>
                        <a:pt x="292" y="55"/>
                      </a:cubicBezTo>
                      <a:cubicBezTo>
                        <a:pt x="287" y="53"/>
                        <a:pt x="287" y="53"/>
                        <a:pt x="287" y="53"/>
                      </a:cubicBezTo>
                      <a:cubicBezTo>
                        <a:pt x="286" y="49"/>
                        <a:pt x="286" y="49"/>
                        <a:pt x="286" y="49"/>
                      </a:cubicBezTo>
                      <a:cubicBezTo>
                        <a:pt x="277" y="49"/>
                        <a:pt x="277" y="49"/>
                        <a:pt x="277" y="49"/>
                      </a:cubicBezTo>
                      <a:cubicBezTo>
                        <a:pt x="272" y="52"/>
                        <a:pt x="272" y="52"/>
                        <a:pt x="272" y="52"/>
                      </a:cubicBezTo>
                      <a:cubicBezTo>
                        <a:pt x="271" y="49"/>
                        <a:pt x="271" y="49"/>
                        <a:pt x="271" y="49"/>
                      </a:cubicBezTo>
                      <a:cubicBezTo>
                        <a:pt x="268" y="45"/>
                        <a:pt x="268" y="45"/>
                        <a:pt x="268" y="45"/>
                      </a:cubicBezTo>
                      <a:cubicBezTo>
                        <a:pt x="264" y="44"/>
                        <a:pt x="264" y="44"/>
                        <a:pt x="264" y="44"/>
                      </a:cubicBezTo>
                      <a:cubicBezTo>
                        <a:pt x="259" y="49"/>
                        <a:pt x="259" y="49"/>
                        <a:pt x="259" y="49"/>
                      </a:cubicBezTo>
                      <a:cubicBezTo>
                        <a:pt x="253" y="52"/>
                        <a:pt x="253" y="52"/>
                        <a:pt x="253" y="52"/>
                      </a:cubicBezTo>
                      <a:cubicBezTo>
                        <a:pt x="247" y="57"/>
                        <a:pt x="247" y="57"/>
                        <a:pt x="247" y="57"/>
                      </a:cubicBezTo>
                      <a:cubicBezTo>
                        <a:pt x="251" y="51"/>
                        <a:pt x="251" y="51"/>
                        <a:pt x="251" y="51"/>
                      </a:cubicBezTo>
                      <a:cubicBezTo>
                        <a:pt x="255" y="48"/>
                        <a:pt x="255" y="48"/>
                        <a:pt x="255" y="48"/>
                      </a:cubicBezTo>
                      <a:cubicBezTo>
                        <a:pt x="262" y="39"/>
                        <a:pt x="262" y="39"/>
                        <a:pt x="262" y="39"/>
                      </a:cubicBezTo>
                      <a:cubicBezTo>
                        <a:pt x="266" y="35"/>
                        <a:pt x="266" y="35"/>
                        <a:pt x="266" y="35"/>
                      </a:cubicBezTo>
                      <a:cubicBezTo>
                        <a:pt x="270" y="29"/>
                        <a:pt x="270" y="29"/>
                        <a:pt x="270" y="29"/>
                      </a:cubicBezTo>
                      <a:cubicBezTo>
                        <a:pt x="268" y="19"/>
                        <a:pt x="268" y="19"/>
                        <a:pt x="268" y="19"/>
                      </a:cubicBezTo>
                      <a:cubicBezTo>
                        <a:pt x="260" y="12"/>
                        <a:pt x="260" y="12"/>
                        <a:pt x="260" y="12"/>
                      </a:cubicBezTo>
                      <a:cubicBezTo>
                        <a:pt x="254" y="11"/>
                        <a:pt x="254" y="11"/>
                        <a:pt x="254" y="11"/>
                      </a:cubicBezTo>
                      <a:cubicBezTo>
                        <a:pt x="254" y="8"/>
                        <a:pt x="254" y="8"/>
                        <a:pt x="254" y="8"/>
                      </a:cubicBezTo>
                      <a:cubicBezTo>
                        <a:pt x="249" y="1"/>
                        <a:pt x="249" y="1"/>
                        <a:pt x="249" y="1"/>
                      </a:cubicBezTo>
                      <a:cubicBezTo>
                        <a:pt x="249" y="1"/>
                        <a:pt x="242" y="0"/>
                        <a:pt x="241" y="0"/>
                      </a:cubicBezTo>
                      <a:cubicBezTo>
                        <a:pt x="241" y="1"/>
                        <a:pt x="233" y="9"/>
                        <a:pt x="233" y="9"/>
                      </a:cubicBezTo>
                      <a:cubicBezTo>
                        <a:pt x="231" y="16"/>
                        <a:pt x="231" y="16"/>
                        <a:pt x="231" y="16"/>
                      </a:cubicBezTo>
                      <a:cubicBezTo>
                        <a:pt x="222" y="22"/>
                        <a:pt x="222" y="22"/>
                        <a:pt x="222" y="22"/>
                      </a:cubicBezTo>
                      <a:cubicBezTo>
                        <a:pt x="216" y="19"/>
                        <a:pt x="216" y="19"/>
                        <a:pt x="216" y="19"/>
                      </a:cubicBezTo>
                      <a:cubicBezTo>
                        <a:pt x="206" y="23"/>
                        <a:pt x="206" y="23"/>
                        <a:pt x="206" y="23"/>
                      </a:cubicBezTo>
                      <a:cubicBezTo>
                        <a:pt x="195" y="29"/>
                        <a:pt x="195" y="29"/>
                        <a:pt x="195" y="29"/>
                      </a:cubicBezTo>
                      <a:cubicBezTo>
                        <a:pt x="190" y="35"/>
                        <a:pt x="190" y="35"/>
                        <a:pt x="190" y="35"/>
                      </a:cubicBezTo>
                      <a:cubicBezTo>
                        <a:pt x="190" y="35"/>
                        <a:pt x="189" y="46"/>
                        <a:pt x="188" y="46"/>
                      </a:cubicBezTo>
                      <a:cubicBezTo>
                        <a:pt x="187" y="46"/>
                        <a:pt x="172" y="50"/>
                        <a:pt x="172" y="50"/>
                      </a:cubicBezTo>
                      <a:cubicBezTo>
                        <a:pt x="169" y="54"/>
                        <a:pt x="169" y="54"/>
                        <a:pt x="169" y="54"/>
                      </a:cubicBezTo>
                      <a:cubicBezTo>
                        <a:pt x="169" y="54"/>
                        <a:pt x="171" y="63"/>
                        <a:pt x="170" y="64"/>
                      </a:cubicBezTo>
                      <a:cubicBezTo>
                        <a:pt x="170" y="64"/>
                        <a:pt x="167" y="63"/>
                        <a:pt x="167" y="63"/>
                      </a:cubicBezTo>
                      <a:cubicBezTo>
                        <a:pt x="162" y="61"/>
                        <a:pt x="162" y="61"/>
                        <a:pt x="162" y="61"/>
                      </a:cubicBezTo>
                      <a:cubicBezTo>
                        <a:pt x="162" y="61"/>
                        <a:pt x="160" y="65"/>
                        <a:pt x="158" y="66"/>
                      </a:cubicBezTo>
                      <a:cubicBezTo>
                        <a:pt x="155" y="67"/>
                        <a:pt x="155" y="62"/>
                        <a:pt x="155" y="62"/>
                      </a:cubicBezTo>
                      <a:cubicBezTo>
                        <a:pt x="152" y="59"/>
                        <a:pt x="152" y="59"/>
                        <a:pt x="152" y="59"/>
                      </a:cubicBezTo>
                      <a:cubicBezTo>
                        <a:pt x="150" y="59"/>
                        <a:pt x="150" y="59"/>
                        <a:pt x="150" y="59"/>
                      </a:cubicBezTo>
                      <a:cubicBezTo>
                        <a:pt x="148" y="65"/>
                        <a:pt x="148" y="65"/>
                        <a:pt x="148" y="65"/>
                      </a:cubicBezTo>
                      <a:cubicBezTo>
                        <a:pt x="148" y="65"/>
                        <a:pt x="148" y="70"/>
                        <a:pt x="148" y="70"/>
                      </a:cubicBezTo>
                      <a:cubicBezTo>
                        <a:pt x="149" y="71"/>
                        <a:pt x="148" y="79"/>
                        <a:pt x="148" y="79"/>
                      </a:cubicBezTo>
                      <a:cubicBezTo>
                        <a:pt x="145" y="80"/>
                        <a:pt x="145" y="80"/>
                        <a:pt x="145" y="80"/>
                      </a:cubicBezTo>
                      <a:cubicBezTo>
                        <a:pt x="143" y="76"/>
                        <a:pt x="143" y="76"/>
                        <a:pt x="143" y="76"/>
                      </a:cubicBezTo>
                      <a:cubicBezTo>
                        <a:pt x="145" y="68"/>
                        <a:pt x="145" y="68"/>
                        <a:pt x="145" y="68"/>
                      </a:cubicBezTo>
                      <a:cubicBezTo>
                        <a:pt x="144" y="63"/>
                        <a:pt x="144" y="63"/>
                        <a:pt x="144" y="63"/>
                      </a:cubicBezTo>
                      <a:cubicBezTo>
                        <a:pt x="143" y="58"/>
                        <a:pt x="143" y="58"/>
                        <a:pt x="143" y="58"/>
                      </a:cubicBezTo>
                      <a:cubicBezTo>
                        <a:pt x="137" y="56"/>
                        <a:pt x="137" y="56"/>
                        <a:pt x="137" y="56"/>
                      </a:cubicBezTo>
                      <a:cubicBezTo>
                        <a:pt x="131" y="56"/>
                        <a:pt x="131" y="56"/>
                        <a:pt x="131" y="56"/>
                      </a:cubicBezTo>
                      <a:cubicBezTo>
                        <a:pt x="128" y="70"/>
                        <a:pt x="128" y="70"/>
                        <a:pt x="128" y="70"/>
                      </a:cubicBezTo>
                      <a:cubicBezTo>
                        <a:pt x="125" y="73"/>
                        <a:pt x="125" y="73"/>
                        <a:pt x="125" y="73"/>
                      </a:cubicBezTo>
                      <a:cubicBezTo>
                        <a:pt x="123" y="76"/>
                        <a:pt x="123" y="76"/>
                        <a:pt x="123" y="76"/>
                      </a:cubicBezTo>
                      <a:cubicBezTo>
                        <a:pt x="126" y="81"/>
                        <a:pt x="126" y="81"/>
                        <a:pt x="126" y="81"/>
                      </a:cubicBezTo>
                      <a:cubicBezTo>
                        <a:pt x="125" y="86"/>
                        <a:pt x="125" y="86"/>
                        <a:pt x="125" y="86"/>
                      </a:cubicBezTo>
                      <a:cubicBezTo>
                        <a:pt x="126" y="88"/>
                        <a:pt x="126" y="88"/>
                        <a:pt x="126" y="88"/>
                      </a:cubicBezTo>
                      <a:cubicBezTo>
                        <a:pt x="132" y="94"/>
                        <a:pt x="132" y="94"/>
                        <a:pt x="132" y="94"/>
                      </a:cubicBezTo>
                      <a:cubicBezTo>
                        <a:pt x="128" y="101"/>
                        <a:pt x="128" y="101"/>
                        <a:pt x="128" y="101"/>
                      </a:cubicBezTo>
                      <a:cubicBezTo>
                        <a:pt x="121" y="94"/>
                        <a:pt x="121" y="94"/>
                        <a:pt x="121" y="94"/>
                      </a:cubicBezTo>
                      <a:cubicBezTo>
                        <a:pt x="113" y="88"/>
                        <a:pt x="113" y="88"/>
                        <a:pt x="113" y="88"/>
                      </a:cubicBezTo>
                      <a:cubicBezTo>
                        <a:pt x="108" y="88"/>
                        <a:pt x="108" y="88"/>
                        <a:pt x="108" y="88"/>
                      </a:cubicBezTo>
                      <a:cubicBezTo>
                        <a:pt x="103" y="88"/>
                        <a:pt x="103" y="88"/>
                        <a:pt x="103" y="88"/>
                      </a:cubicBezTo>
                      <a:cubicBezTo>
                        <a:pt x="104" y="95"/>
                        <a:pt x="104" y="95"/>
                        <a:pt x="104" y="95"/>
                      </a:cubicBezTo>
                      <a:cubicBezTo>
                        <a:pt x="102" y="96"/>
                        <a:pt x="102" y="96"/>
                        <a:pt x="102" y="96"/>
                      </a:cubicBezTo>
                      <a:cubicBezTo>
                        <a:pt x="98" y="95"/>
                        <a:pt x="98" y="95"/>
                        <a:pt x="98" y="95"/>
                      </a:cubicBezTo>
                      <a:cubicBezTo>
                        <a:pt x="93" y="97"/>
                        <a:pt x="93" y="97"/>
                        <a:pt x="93" y="97"/>
                      </a:cubicBezTo>
                      <a:cubicBezTo>
                        <a:pt x="89" y="98"/>
                        <a:pt x="89" y="98"/>
                        <a:pt x="89" y="98"/>
                      </a:cubicBezTo>
                      <a:cubicBezTo>
                        <a:pt x="85" y="99"/>
                        <a:pt x="85" y="99"/>
                        <a:pt x="85" y="99"/>
                      </a:cubicBezTo>
                      <a:cubicBezTo>
                        <a:pt x="83" y="97"/>
                        <a:pt x="83" y="97"/>
                        <a:pt x="83" y="97"/>
                      </a:cubicBezTo>
                      <a:cubicBezTo>
                        <a:pt x="79" y="98"/>
                        <a:pt x="79" y="98"/>
                        <a:pt x="79" y="98"/>
                      </a:cubicBezTo>
                      <a:cubicBezTo>
                        <a:pt x="73" y="102"/>
                        <a:pt x="73" y="102"/>
                        <a:pt x="73" y="102"/>
                      </a:cubicBezTo>
                      <a:cubicBezTo>
                        <a:pt x="66" y="106"/>
                        <a:pt x="66" y="106"/>
                        <a:pt x="66" y="106"/>
                      </a:cubicBezTo>
                      <a:cubicBezTo>
                        <a:pt x="64" y="107"/>
                        <a:pt x="64" y="107"/>
                        <a:pt x="64" y="107"/>
                      </a:cubicBezTo>
                      <a:cubicBezTo>
                        <a:pt x="62" y="112"/>
                        <a:pt x="62" y="112"/>
                        <a:pt x="62" y="112"/>
                      </a:cubicBezTo>
                      <a:cubicBezTo>
                        <a:pt x="59" y="112"/>
                        <a:pt x="59" y="112"/>
                        <a:pt x="59" y="112"/>
                      </a:cubicBezTo>
                      <a:cubicBezTo>
                        <a:pt x="56" y="109"/>
                        <a:pt x="56" y="109"/>
                        <a:pt x="56" y="109"/>
                      </a:cubicBezTo>
                      <a:cubicBezTo>
                        <a:pt x="57" y="106"/>
                        <a:pt x="57" y="106"/>
                        <a:pt x="57" y="106"/>
                      </a:cubicBezTo>
                      <a:cubicBezTo>
                        <a:pt x="60" y="104"/>
                        <a:pt x="60" y="104"/>
                        <a:pt x="60" y="104"/>
                      </a:cubicBezTo>
                      <a:cubicBezTo>
                        <a:pt x="59" y="100"/>
                        <a:pt x="59" y="100"/>
                        <a:pt x="59" y="100"/>
                      </a:cubicBezTo>
                      <a:cubicBezTo>
                        <a:pt x="55" y="99"/>
                        <a:pt x="55" y="99"/>
                        <a:pt x="55" y="99"/>
                      </a:cubicBezTo>
                      <a:cubicBezTo>
                        <a:pt x="53" y="99"/>
                        <a:pt x="53" y="99"/>
                        <a:pt x="53" y="99"/>
                      </a:cubicBezTo>
                      <a:cubicBezTo>
                        <a:pt x="50" y="98"/>
                        <a:pt x="50" y="98"/>
                        <a:pt x="50" y="98"/>
                      </a:cubicBezTo>
                      <a:cubicBezTo>
                        <a:pt x="52" y="102"/>
                        <a:pt x="52" y="102"/>
                        <a:pt x="52" y="102"/>
                      </a:cubicBezTo>
                      <a:cubicBezTo>
                        <a:pt x="52" y="109"/>
                        <a:pt x="52" y="109"/>
                        <a:pt x="52" y="109"/>
                      </a:cubicBezTo>
                      <a:cubicBezTo>
                        <a:pt x="54" y="112"/>
                        <a:pt x="54" y="112"/>
                        <a:pt x="54" y="112"/>
                      </a:cubicBezTo>
                      <a:cubicBezTo>
                        <a:pt x="52" y="118"/>
                        <a:pt x="52" y="118"/>
                        <a:pt x="52" y="118"/>
                      </a:cubicBezTo>
                      <a:cubicBezTo>
                        <a:pt x="49" y="116"/>
                        <a:pt x="49" y="116"/>
                        <a:pt x="49" y="116"/>
                      </a:cubicBezTo>
                      <a:cubicBezTo>
                        <a:pt x="46" y="116"/>
                        <a:pt x="46" y="116"/>
                        <a:pt x="46" y="116"/>
                      </a:cubicBezTo>
                      <a:cubicBezTo>
                        <a:pt x="43" y="118"/>
                        <a:pt x="43" y="118"/>
                        <a:pt x="43" y="118"/>
                      </a:cubicBezTo>
                      <a:cubicBezTo>
                        <a:pt x="40" y="121"/>
                        <a:pt x="40" y="121"/>
                        <a:pt x="40" y="121"/>
                      </a:cubicBezTo>
                      <a:cubicBezTo>
                        <a:pt x="38" y="123"/>
                        <a:pt x="38" y="123"/>
                        <a:pt x="38" y="123"/>
                      </a:cubicBezTo>
                      <a:cubicBezTo>
                        <a:pt x="41" y="130"/>
                        <a:pt x="41" y="130"/>
                        <a:pt x="41" y="130"/>
                      </a:cubicBezTo>
                      <a:cubicBezTo>
                        <a:pt x="41" y="130"/>
                        <a:pt x="39" y="129"/>
                        <a:pt x="39" y="129"/>
                      </a:cubicBezTo>
                      <a:cubicBezTo>
                        <a:pt x="38" y="128"/>
                        <a:pt x="33" y="128"/>
                        <a:pt x="33" y="128"/>
                      </a:cubicBezTo>
                      <a:cubicBezTo>
                        <a:pt x="30" y="127"/>
                        <a:pt x="30" y="127"/>
                        <a:pt x="30" y="127"/>
                      </a:cubicBezTo>
                      <a:cubicBezTo>
                        <a:pt x="30" y="129"/>
                        <a:pt x="30" y="129"/>
                        <a:pt x="30" y="129"/>
                      </a:cubicBezTo>
                      <a:cubicBezTo>
                        <a:pt x="32" y="132"/>
                        <a:pt x="32" y="132"/>
                        <a:pt x="32" y="132"/>
                      </a:cubicBezTo>
                      <a:cubicBezTo>
                        <a:pt x="33" y="135"/>
                        <a:pt x="33" y="135"/>
                        <a:pt x="33" y="135"/>
                      </a:cubicBezTo>
                      <a:cubicBezTo>
                        <a:pt x="31" y="136"/>
                        <a:pt x="31" y="136"/>
                        <a:pt x="31" y="136"/>
                      </a:cubicBezTo>
                      <a:cubicBezTo>
                        <a:pt x="26" y="133"/>
                        <a:pt x="26" y="133"/>
                        <a:pt x="26" y="133"/>
                      </a:cubicBezTo>
                      <a:cubicBezTo>
                        <a:pt x="23" y="130"/>
                        <a:pt x="23" y="130"/>
                        <a:pt x="23" y="130"/>
                      </a:cubicBezTo>
                      <a:cubicBezTo>
                        <a:pt x="23" y="128"/>
                        <a:pt x="23" y="128"/>
                        <a:pt x="23" y="128"/>
                      </a:cubicBezTo>
                      <a:cubicBezTo>
                        <a:pt x="21" y="123"/>
                        <a:pt x="21" y="123"/>
                        <a:pt x="21" y="123"/>
                      </a:cubicBezTo>
                      <a:cubicBezTo>
                        <a:pt x="23" y="121"/>
                        <a:pt x="23" y="121"/>
                        <a:pt x="23" y="121"/>
                      </a:cubicBezTo>
                      <a:cubicBezTo>
                        <a:pt x="23" y="118"/>
                        <a:pt x="23" y="118"/>
                        <a:pt x="23" y="118"/>
                      </a:cubicBezTo>
                      <a:cubicBezTo>
                        <a:pt x="19" y="116"/>
                        <a:pt x="19" y="116"/>
                        <a:pt x="19" y="116"/>
                      </a:cubicBezTo>
                      <a:cubicBezTo>
                        <a:pt x="15" y="113"/>
                        <a:pt x="15" y="113"/>
                        <a:pt x="15" y="113"/>
                      </a:cubicBezTo>
                      <a:cubicBezTo>
                        <a:pt x="14" y="111"/>
                        <a:pt x="14" y="111"/>
                        <a:pt x="14" y="111"/>
                      </a:cubicBezTo>
                      <a:cubicBezTo>
                        <a:pt x="16" y="111"/>
                        <a:pt x="16" y="111"/>
                        <a:pt x="16" y="111"/>
                      </a:cubicBezTo>
                      <a:cubicBezTo>
                        <a:pt x="18" y="112"/>
                        <a:pt x="18" y="112"/>
                        <a:pt x="18" y="112"/>
                      </a:cubicBezTo>
                      <a:cubicBezTo>
                        <a:pt x="18" y="112"/>
                        <a:pt x="22" y="113"/>
                        <a:pt x="22" y="113"/>
                      </a:cubicBezTo>
                      <a:cubicBezTo>
                        <a:pt x="23" y="113"/>
                        <a:pt x="24" y="116"/>
                        <a:pt x="24" y="116"/>
                      </a:cubicBezTo>
                      <a:cubicBezTo>
                        <a:pt x="31" y="118"/>
                        <a:pt x="31" y="118"/>
                        <a:pt x="31" y="118"/>
                      </a:cubicBezTo>
                      <a:cubicBezTo>
                        <a:pt x="38" y="117"/>
                        <a:pt x="38" y="117"/>
                        <a:pt x="38" y="117"/>
                      </a:cubicBezTo>
                      <a:cubicBezTo>
                        <a:pt x="42" y="114"/>
                        <a:pt x="42" y="114"/>
                        <a:pt x="42" y="114"/>
                      </a:cubicBezTo>
                      <a:cubicBezTo>
                        <a:pt x="43" y="109"/>
                        <a:pt x="43" y="109"/>
                        <a:pt x="43" y="109"/>
                      </a:cubicBezTo>
                      <a:cubicBezTo>
                        <a:pt x="36" y="101"/>
                        <a:pt x="36" y="101"/>
                        <a:pt x="36" y="101"/>
                      </a:cubicBezTo>
                      <a:cubicBezTo>
                        <a:pt x="30" y="97"/>
                        <a:pt x="30" y="97"/>
                        <a:pt x="30" y="97"/>
                      </a:cubicBezTo>
                      <a:cubicBezTo>
                        <a:pt x="26" y="93"/>
                        <a:pt x="26" y="93"/>
                        <a:pt x="26" y="93"/>
                      </a:cubicBezTo>
                      <a:cubicBezTo>
                        <a:pt x="20" y="91"/>
                        <a:pt x="20" y="91"/>
                        <a:pt x="20" y="91"/>
                      </a:cubicBezTo>
                      <a:cubicBezTo>
                        <a:pt x="17" y="90"/>
                        <a:pt x="17" y="90"/>
                        <a:pt x="17" y="90"/>
                      </a:cubicBezTo>
                      <a:cubicBezTo>
                        <a:pt x="17" y="87"/>
                        <a:pt x="17" y="87"/>
                        <a:pt x="17" y="87"/>
                      </a:cubicBezTo>
                      <a:cubicBezTo>
                        <a:pt x="13" y="87"/>
                        <a:pt x="13" y="87"/>
                        <a:pt x="13" y="87"/>
                      </a:cubicBezTo>
                      <a:cubicBezTo>
                        <a:pt x="10" y="87"/>
                        <a:pt x="10" y="87"/>
                        <a:pt x="10" y="87"/>
                      </a:cubicBezTo>
                      <a:cubicBezTo>
                        <a:pt x="9" y="87"/>
                        <a:pt x="9" y="87"/>
                        <a:pt x="9" y="87"/>
                      </a:cubicBezTo>
                      <a:cubicBezTo>
                        <a:pt x="8" y="89"/>
                        <a:pt x="8" y="89"/>
                        <a:pt x="8" y="89"/>
                      </a:cubicBezTo>
                      <a:cubicBezTo>
                        <a:pt x="4" y="93"/>
                        <a:pt x="4" y="93"/>
                        <a:pt x="4" y="93"/>
                      </a:cubicBezTo>
                      <a:cubicBezTo>
                        <a:pt x="4" y="93"/>
                        <a:pt x="4" y="93"/>
                        <a:pt x="4" y="93"/>
                      </a:cubicBezTo>
                      <a:cubicBezTo>
                        <a:pt x="4" y="94"/>
                        <a:pt x="4" y="94"/>
                        <a:pt x="4" y="94"/>
                      </a:cubicBezTo>
                      <a:cubicBezTo>
                        <a:pt x="3" y="95"/>
                        <a:pt x="3" y="95"/>
                        <a:pt x="3" y="95"/>
                      </a:cubicBezTo>
                      <a:cubicBezTo>
                        <a:pt x="3" y="96"/>
                        <a:pt x="3" y="96"/>
                        <a:pt x="3" y="96"/>
                      </a:cubicBezTo>
                      <a:cubicBezTo>
                        <a:pt x="2" y="99"/>
                        <a:pt x="2" y="99"/>
                        <a:pt x="2" y="99"/>
                      </a:cubicBezTo>
                      <a:cubicBezTo>
                        <a:pt x="3" y="100"/>
                        <a:pt x="3" y="100"/>
                        <a:pt x="3" y="100"/>
                      </a:cubicBezTo>
                      <a:cubicBezTo>
                        <a:pt x="6" y="102"/>
                        <a:pt x="6" y="102"/>
                        <a:pt x="6" y="102"/>
                      </a:cubicBezTo>
                      <a:cubicBezTo>
                        <a:pt x="8" y="107"/>
                        <a:pt x="8" y="107"/>
                        <a:pt x="8" y="107"/>
                      </a:cubicBezTo>
                      <a:cubicBezTo>
                        <a:pt x="4" y="112"/>
                        <a:pt x="4" y="112"/>
                        <a:pt x="4" y="112"/>
                      </a:cubicBezTo>
                      <a:cubicBezTo>
                        <a:pt x="8" y="122"/>
                        <a:pt x="8" y="122"/>
                        <a:pt x="8" y="122"/>
                      </a:cubicBezTo>
                      <a:cubicBezTo>
                        <a:pt x="6" y="124"/>
                        <a:pt x="6" y="124"/>
                        <a:pt x="6" y="124"/>
                      </a:cubicBezTo>
                      <a:cubicBezTo>
                        <a:pt x="7" y="126"/>
                        <a:pt x="7" y="126"/>
                        <a:pt x="7" y="126"/>
                      </a:cubicBezTo>
                      <a:cubicBezTo>
                        <a:pt x="6" y="127"/>
                        <a:pt x="6" y="127"/>
                        <a:pt x="6" y="127"/>
                      </a:cubicBezTo>
                      <a:cubicBezTo>
                        <a:pt x="8" y="129"/>
                        <a:pt x="8" y="129"/>
                        <a:pt x="8" y="129"/>
                      </a:cubicBezTo>
                      <a:cubicBezTo>
                        <a:pt x="8" y="129"/>
                        <a:pt x="7" y="131"/>
                        <a:pt x="7" y="131"/>
                      </a:cubicBezTo>
                      <a:cubicBezTo>
                        <a:pt x="8" y="131"/>
                        <a:pt x="9" y="133"/>
                        <a:pt x="9" y="133"/>
                      </a:cubicBezTo>
                      <a:cubicBezTo>
                        <a:pt x="8" y="137"/>
                        <a:pt x="8" y="137"/>
                        <a:pt x="8" y="137"/>
                      </a:cubicBezTo>
                      <a:cubicBezTo>
                        <a:pt x="10" y="140"/>
                        <a:pt x="10" y="140"/>
                        <a:pt x="10" y="140"/>
                      </a:cubicBezTo>
                      <a:cubicBezTo>
                        <a:pt x="12" y="141"/>
                        <a:pt x="12" y="141"/>
                        <a:pt x="12" y="141"/>
                      </a:cubicBezTo>
                      <a:cubicBezTo>
                        <a:pt x="11" y="143"/>
                        <a:pt x="11" y="143"/>
                        <a:pt x="11" y="143"/>
                      </a:cubicBezTo>
                      <a:cubicBezTo>
                        <a:pt x="0" y="157"/>
                        <a:pt x="0" y="157"/>
                        <a:pt x="0" y="157"/>
                      </a:cubicBezTo>
                      <a:cubicBezTo>
                        <a:pt x="2" y="157"/>
                        <a:pt x="2" y="157"/>
                        <a:pt x="2" y="157"/>
                      </a:cubicBezTo>
                      <a:cubicBezTo>
                        <a:pt x="4" y="158"/>
                        <a:pt x="4" y="158"/>
                        <a:pt x="4" y="158"/>
                      </a:cubicBezTo>
                      <a:cubicBezTo>
                        <a:pt x="4" y="163"/>
                        <a:pt x="4" y="163"/>
                        <a:pt x="4" y="163"/>
                      </a:cubicBezTo>
                      <a:cubicBezTo>
                        <a:pt x="1" y="163"/>
                        <a:pt x="1" y="163"/>
                        <a:pt x="1" y="163"/>
                      </a:cubicBezTo>
                      <a:cubicBezTo>
                        <a:pt x="2" y="164"/>
                        <a:pt x="2" y="164"/>
                        <a:pt x="2" y="164"/>
                      </a:cubicBezTo>
                      <a:cubicBezTo>
                        <a:pt x="1" y="168"/>
                        <a:pt x="1" y="168"/>
                        <a:pt x="1" y="168"/>
                      </a:cubicBezTo>
                      <a:cubicBezTo>
                        <a:pt x="1" y="171"/>
                        <a:pt x="1" y="171"/>
                        <a:pt x="1" y="171"/>
                      </a:cubicBezTo>
                      <a:cubicBezTo>
                        <a:pt x="0" y="178"/>
                        <a:pt x="0" y="178"/>
                        <a:pt x="0" y="178"/>
                      </a:cubicBezTo>
                      <a:cubicBezTo>
                        <a:pt x="2" y="183"/>
                        <a:pt x="2" y="183"/>
                        <a:pt x="2" y="183"/>
                      </a:cubicBezTo>
                      <a:cubicBezTo>
                        <a:pt x="6" y="185"/>
                        <a:pt x="6" y="185"/>
                        <a:pt x="6" y="185"/>
                      </a:cubicBezTo>
                      <a:cubicBezTo>
                        <a:pt x="9" y="186"/>
                        <a:pt x="9" y="186"/>
                        <a:pt x="9" y="186"/>
                      </a:cubicBezTo>
                      <a:cubicBezTo>
                        <a:pt x="13" y="195"/>
                        <a:pt x="13" y="195"/>
                        <a:pt x="13" y="195"/>
                      </a:cubicBezTo>
                      <a:cubicBezTo>
                        <a:pt x="16" y="197"/>
                        <a:pt x="16" y="197"/>
                        <a:pt x="16" y="197"/>
                      </a:cubicBezTo>
                      <a:cubicBezTo>
                        <a:pt x="15" y="199"/>
                        <a:pt x="15" y="199"/>
                        <a:pt x="15" y="199"/>
                      </a:cubicBezTo>
                      <a:cubicBezTo>
                        <a:pt x="12" y="201"/>
                        <a:pt x="12" y="201"/>
                        <a:pt x="12" y="201"/>
                      </a:cubicBezTo>
                      <a:cubicBezTo>
                        <a:pt x="13" y="204"/>
                        <a:pt x="13" y="204"/>
                        <a:pt x="13" y="204"/>
                      </a:cubicBezTo>
                      <a:cubicBezTo>
                        <a:pt x="15" y="205"/>
                        <a:pt x="15" y="205"/>
                        <a:pt x="15" y="205"/>
                      </a:cubicBezTo>
                      <a:cubicBezTo>
                        <a:pt x="18" y="205"/>
                        <a:pt x="18" y="205"/>
                        <a:pt x="18" y="205"/>
                      </a:cubicBezTo>
                      <a:cubicBezTo>
                        <a:pt x="21" y="208"/>
                        <a:pt x="21" y="208"/>
                        <a:pt x="21" y="208"/>
                      </a:cubicBezTo>
                      <a:cubicBezTo>
                        <a:pt x="22" y="209"/>
                        <a:pt x="22" y="209"/>
                        <a:pt x="22" y="209"/>
                      </a:cubicBezTo>
                      <a:cubicBezTo>
                        <a:pt x="34" y="214"/>
                        <a:pt x="34" y="214"/>
                        <a:pt x="34" y="214"/>
                      </a:cubicBezTo>
                      <a:cubicBezTo>
                        <a:pt x="35" y="214"/>
                        <a:pt x="35" y="214"/>
                        <a:pt x="35" y="214"/>
                      </a:cubicBezTo>
                      <a:cubicBezTo>
                        <a:pt x="34" y="219"/>
                        <a:pt x="34" y="219"/>
                        <a:pt x="34" y="219"/>
                      </a:cubicBezTo>
                      <a:cubicBezTo>
                        <a:pt x="32" y="220"/>
                        <a:pt x="32" y="220"/>
                        <a:pt x="32" y="220"/>
                      </a:cubicBezTo>
                      <a:cubicBezTo>
                        <a:pt x="30" y="223"/>
                        <a:pt x="30" y="223"/>
                        <a:pt x="30" y="223"/>
                      </a:cubicBezTo>
                      <a:cubicBezTo>
                        <a:pt x="28" y="225"/>
                        <a:pt x="28" y="225"/>
                        <a:pt x="28" y="225"/>
                      </a:cubicBezTo>
                      <a:cubicBezTo>
                        <a:pt x="31" y="224"/>
                        <a:pt x="31" y="224"/>
                        <a:pt x="31" y="224"/>
                      </a:cubicBezTo>
                      <a:cubicBezTo>
                        <a:pt x="29" y="228"/>
                        <a:pt x="29" y="228"/>
                        <a:pt x="29" y="228"/>
                      </a:cubicBezTo>
                      <a:cubicBezTo>
                        <a:pt x="26" y="232"/>
                        <a:pt x="26" y="232"/>
                        <a:pt x="26" y="232"/>
                      </a:cubicBezTo>
                      <a:cubicBezTo>
                        <a:pt x="29" y="236"/>
                        <a:pt x="29" y="236"/>
                        <a:pt x="29" y="236"/>
                      </a:cubicBezTo>
                      <a:cubicBezTo>
                        <a:pt x="35" y="239"/>
                        <a:pt x="35" y="239"/>
                        <a:pt x="35" y="239"/>
                      </a:cubicBezTo>
                      <a:cubicBezTo>
                        <a:pt x="40" y="244"/>
                        <a:pt x="40" y="244"/>
                        <a:pt x="40" y="244"/>
                      </a:cubicBezTo>
                      <a:cubicBezTo>
                        <a:pt x="40" y="247"/>
                        <a:pt x="40" y="247"/>
                        <a:pt x="40" y="247"/>
                      </a:cubicBezTo>
                      <a:cubicBezTo>
                        <a:pt x="42" y="248"/>
                        <a:pt x="42" y="248"/>
                        <a:pt x="42" y="248"/>
                      </a:cubicBezTo>
                      <a:cubicBezTo>
                        <a:pt x="45" y="248"/>
                        <a:pt x="45" y="248"/>
                        <a:pt x="45" y="248"/>
                      </a:cubicBezTo>
                      <a:cubicBezTo>
                        <a:pt x="47" y="250"/>
                        <a:pt x="47" y="250"/>
                        <a:pt x="47" y="250"/>
                      </a:cubicBezTo>
                      <a:cubicBezTo>
                        <a:pt x="50" y="255"/>
                        <a:pt x="50" y="255"/>
                        <a:pt x="50" y="255"/>
                      </a:cubicBezTo>
                      <a:cubicBezTo>
                        <a:pt x="49" y="256"/>
                        <a:pt x="49" y="256"/>
                        <a:pt x="49" y="256"/>
                      </a:cubicBezTo>
                      <a:cubicBezTo>
                        <a:pt x="52" y="259"/>
                        <a:pt x="52" y="259"/>
                        <a:pt x="52" y="259"/>
                      </a:cubicBezTo>
                      <a:cubicBezTo>
                        <a:pt x="56" y="259"/>
                        <a:pt x="56" y="259"/>
                        <a:pt x="56" y="259"/>
                      </a:cubicBezTo>
                      <a:cubicBezTo>
                        <a:pt x="59" y="256"/>
                        <a:pt x="59" y="256"/>
                        <a:pt x="59" y="256"/>
                      </a:cubicBezTo>
                      <a:cubicBezTo>
                        <a:pt x="61" y="258"/>
                        <a:pt x="61" y="258"/>
                        <a:pt x="61" y="258"/>
                      </a:cubicBezTo>
                      <a:cubicBezTo>
                        <a:pt x="61" y="260"/>
                        <a:pt x="61" y="260"/>
                        <a:pt x="61" y="260"/>
                      </a:cubicBezTo>
                      <a:cubicBezTo>
                        <a:pt x="62" y="260"/>
                        <a:pt x="62" y="260"/>
                        <a:pt x="62" y="260"/>
                      </a:cubicBezTo>
                      <a:cubicBezTo>
                        <a:pt x="64" y="257"/>
                        <a:pt x="64" y="257"/>
                        <a:pt x="64" y="257"/>
                      </a:cubicBezTo>
                      <a:cubicBezTo>
                        <a:pt x="67" y="253"/>
                        <a:pt x="67" y="253"/>
                        <a:pt x="67" y="253"/>
                      </a:cubicBezTo>
                      <a:cubicBezTo>
                        <a:pt x="67" y="253"/>
                        <a:pt x="64" y="244"/>
                        <a:pt x="63" y="244"/>
                      </a:cubicBezTo>
                      <a:cubicBezTo>
                        <a:pt x="62" y="243"/>
                        <a:pt x="56" y="235"/>
                        <a:pt x="56" y="235"/>
                      </a:cubicBezTo>
                      <a:cubicBezTo>
                        <a:pt x="59" y="229"/>
                        <a:pt x="59" y="229"/>
                        <a:pt x="59" y="229"/>
                      </a:cubicBezTo>
                      <a:cubicBezTo>
                        <a:pt x="63" y="226"/>
                        <a:pt x="63" y="226"/>
                        <a:pt x="63" y="226"/>
                      </a:cubicBezTo>
                      <a:cubicBezTo>
                        <a:pt x="63" y="225"/>
                        <a:pt x="63" y="225"/>
                        <a:pt x="63" y="225"/>
                      </a:cubicBezTo>
                      <a:cubicBezTo>
                        <a:pt x="64" y="226"/>
                        <a:pt x="64" y="226"/>
                        <a:pt x="64" y="226"/>
                      </a:cubicBezTo>
                      <a:cubicBezTo>
                        <a:pt x="63" y="224"/>
                        <a:pt x="63" y="224"/>
                        <a:pt x="63" y="224"/>
                      </a:cubicBezTo>
                      <a:cubicBezTo>
                        <a:pt x="63" y="224"/>
                        <a:pt x="63" y="224"/>
                        <a:pt x="63" y="224"/>
                      </a:cubicBezTo>
                      <a:cubicBezTo>
                        <a:pt x="63" y="224"/>
                        <a:pt x="63" y="224"/>
                        <a:pt x="63" y="224"/>
                      </a:cubicBezTo>
                      <a:cubicBezTo>
                        <a:pt x="60" y="222"/>
                        <a:pt x="60" y="222"/>
                        <a:pt x="60" y="222"/>
                      </a:cubicBezTo>
                      <a:cubicBezTo>
                        <a:pt x="63" y="214"/>
                        <a:pt x="63" y="214"/>
                        <a:pt x="63" y="214"/>
                      </a:cubicBezTo>
                      <a:cubicBezTo>
                        <a:pt x="73" y="210"/>
                        <a:pt x="73" y="210"/>
                        <a:pt x="73" y="210"/>
                      </a:cubicBezTo>
                      <a:cubicBezTo>
                        <a:pt x="82" y="209"/>
                        <a:pt x="82" y="209"/>
                        <a:pt x="82" y="209"/>
                      </a:cubicBezTo>
                      <a:cubicBezTo>
                        <a:pt x="87" y="212"/>
                        <a:pt x="87" y="212"/>
                        <a:pt x="87" y="212"/>
                      </a:cubicBezTo>
                      <a:cubicBezTo>
                        <a:pt x="93" y="211"/>
                        <a:pt x="93" y="211"/>
                        <a:pt x="93" y="211"/>
                      </a:cubicBezTo>
                      <a:cubicBezTo>
                        <a:pt x="100" y="213"/>
                        <a:pt x="100" y="213"/>
                        <a:pt x="100" y="213"/>
                      </a:cubicBezTo>
                      <a:cubicBezTo>
                        <a:pt x="107" y="211"/>
                        <a:pt x="107" y="211"/>
                        <a:pt x="107" y="211"/>
                      </a:cubicBezTo>
                      <a:cubicBezTo>
                        <a:pt x="105" y="205"/>
                        <a:pt x="105" y="205"/>
                        <a:pt x="105" y="205"/>
                      </a:cubicBezTo>
                      <a:cubicBezTo>
                        <a:pt x="109" y="196"/>
                        <a:pt x="109" y="196"/>
                        <a:pt x="109" y="196"/>
                      </a:cubicBezTo>
                      <a:cubicBezTo>
                        <a:pt x="122" y="191"/>
                        <a:pt x="122" y="191"/>
                        <a:pt x="122" y="191"/>
                      </a:cubicBezTo>
                      <a:cubicBezTo>
                        <a:pt x="134" y="189"/>
                        <a:pt x="134" y="189"/>
                        <a:pt x="134" y="189"/>
                      </a:cubicBezTo>
                      <a:cubicBezTo>
                        <a:pt x="142" y="198"/>
                        <a:pt x="142" y="198"/>
                        <a:pt x="142" y="198"/>
                      </a:cubicBezTo>
                      <a:cubicBezTo>
                        <a:pt x="151" y="195"/>
                        <a:pt x="151" y="195"/>
                        <a:pt x="151" y="195"/>
                      </a:cubicBezTo>
                      <a:cubicBezTo>
                        <a:pt x="156" y="194"/>
                        <a:pt x="156" y="194"/>
                        <a:pt x="156" y="194"/>
                      </a:cubicBezTo>
                      <a:cubicBezTo>
                        <a:pt x="160" y="203"/>
                        <a:pt x="160" y="203"/>
                        <a:pt x="160" y="203"/>
                      </a:cubicBezTo>
                      <a:cubicBezTo>
                        <a:pt x="164" y="212"/>
                        <a:pt x="164" y="212"/>
                        <a:pt x="164" y="212"/>
                      </a:cubicBezTo>
                      <a:cubicBezTo>
                        <a:pt x="174" y="212"/>
                        <a:pt x="174" y="212"/>
                        <a:pt x="174" y="212"/>
                      </a:cubicBezTo>
                      <a:cubicBezTo>
                        <a:pt x="182" y="216"/>
                        <a:pt x="182" y="216"/>
                        <a:pt x="182" y="216"/>
                      </a:cubicBezTo>
                      <a:cubicBezTo>
                        <a:pt x="189" y="217"/>
                        <a:pt x="189" y="217"/>
                        <a:pt x="189" y="217"/>
                      </a:cubicBezTo>
                      <a:cubicBezTo>
                        <a:pt x="189" y="223"/>
                        <a:pt x="189" y="223"/>
                        <a:pt x="189" y="223"/>
                      </a:cubicBezTo>
                      <a:cubicBezTo>
                        <a:pt x="191" y="222"/>
                        <a:pt x="191" y="222"/>
                        <a:pt x="191" y="222"/>
                      </a:cubicBezTo>
                      <a:cubicBezTo>
                        <a:pt x="192" y="223"/>
                        <a:pt x="192" y="223"/>
                        <a:pt x="192" y="223"/>
                      </a:cubicBezTo>
                      <a:cubicBezTo>
                        <a:pt x="194" y="219"/>
                        <a:pt x="194" y="219"/>
                        <a:pt x="194" y="219"/>
                      </a:cubicBezTo>
                      <a:cubicBezTo>
                        <a:pt x="201" y="214"/>
                        <a:pt x="201" y="214"/>
                        <a:pt x="201" y="214"/>
                      </a:cubicBezTo>
                      <a:cubicBezTo>
                        <a:pt x="212" y="213"/>
                        <a:pt x="212" y="213"/>
                        <a:pt x="212" y="213"/>
                      </a:cubicBezTo>
                      <a:cubicBezTo>
                        <a:pt x="220" y="217"/>
                        <a:pt x="220" y="217"/>
                        <a:pt x="220" y="217"/>
                      </a:cubicBezTo>
                      <a:cubicBezTo>
                        <a:pt x="224" y="211"/>
                        <a:pt x="224" y="211"/>
                        <a:pt x="224" y="211"/>
                      </a:cubicBezTo>
                      <a:cubicBezTo>
                        <a:pt x="228" y="206"/>
                        <a:pt x="228" y="206"/>
                        <a:pt x="228" y="206"/>
                      </a:cubicBezTo>
                      <a:cubicBezTo>
                        <a:pt x="240" y="211"/>
                        <a:pt x="240" y="211"/>
                        <a:pt x="240" y="211"/>
                      </a:cubicBezTo>
                      <a:cubicBezTo>
                        <a:pt x="243" y="215"/>
                        <a:pt x="243" y="215"/>
                        <a:pt x="243" y="215"/>
                      </a:cubicBezTo>
                      <a:cubicBezTo>
                        <a:pt x="253" y="215"/>
                        <a:pt x="253" y="215"/>
                        <a:pt x="253" y="215"/>
                      </a:cubicBezTo>
                      <a:cubicBezTo>
                        <a:pt x="259" y="220"/>
                        <a:pt x="259" y="220"/>
                        <a:pt x="259" y="220"/>
                      </a:cubicBezTo>
                      <a:cubicBezTo>
                        <a:pt x="275" y="216"/>
                        <a:pt x="275" y="216"/>
                        <a:pt x="275" y="216"/>
                      </a:cubicBezTo>
                      <a:cubicBezTo>
                        <a:pt x="282" y="218"/>
                        <a:pt x="282" y="218"/>
                        <a:pt x="282" y="218"/>
                      </a:cubicBezTo>
                      <a:cubicBezTo>
                        <a:pt x="283" y="216"/>
                        <a:pt x="283" y="216"/>
                        <a:pt x="283" y="216"/>
                      </a:cubicBezTo>
                      <a:cubicBezTo>
                        <a:pt x="289" y="216"/>
                        <a:pt x="289" y="216"/>
                        <a:pt x="289" y="216"/>
                      </a:cubicBezTo>
                      <a:cubicBezTo>
                        <a:pt x="295" y="205"/>
                        <a:pt x="295" y="205"/>
                        <a:pt x="295" y="205"/>
                      </a:cubicBezTo>
                      <a:cubicBezTo>
                        <a:pt x="298" y="200"/>
                        <a:pt x="298" y="200"/>
                        <a:pt x="298" y="200"/>
                      </a:cubicBezTo>
                      <a:cubicBezTo>
                        <a:pt x="307" y="200"/>
                        <a:pt x="307" y="200"/>
                        <a:pt x="307" y="200"/>
                      </a:cubicBezTo>
                      <a:cubicBezTo>
                        <a:pt x="317" y="218"/>
                        <a:pt x="317" y="218"/>
                        <a:pt x="317" y="218"/>
                      </a:cubicBezTo>
                      <a:cubicBezTo>
                        <a:pt x="325" y="220"/>
                        <a:pt x="325" y="220"/>
                        <a:pt x="325" y="220"/>
                      </a:cubicBezTo>
                      <a:cubicBezTo>
                        <a:pt x="327" y="224"/>
                        <a:pt x="327" y="224"/>
                        <a:pt x="327" y="224"/>
                      </a:cubicBezTo>
                      <a:cubicBezTo>
                        <a:pt x="339" y="223"/>
                        <a:pt x="339" y="223"/>
                        <a:pt x="339" y="223"/>
                      </a:cubicBezTo>
                      <a:cubicBezTo>
                        <a:pt x="334" y="238"/>
                        <a:pt x="334" y="238"/>
                        <a:pt x="334" y="238"/>
                      </a:cubicBezTo>
                      <a:cubicBezTo>
                        <a:pt x="329" y="239"/>
                        <a:pt x="329" y="239"/>
                        <a:pt x="329" y="239"/>
                      </a:cubicBezTo>
                      <a:cubicBezTo>
                        <a:pt x="326" y="250"/>
                        <a:pt x="326" y="250"/>
                        <a:pt x="326" y="250"/>
                      </a:cubicBezTo>
                      <a:cubicBezTo>
                        <a:pt x="327" y="250"/>
                        <a:pt x="327" y="250"/>
                        <a:pt x="327" y="250"/>
                      </a:cubicBezTo>
                      <a:cubicBezTo>
                        <a:pt x="329" y="250"/>
                        <a:pt x="329" y="250"/>
                        <a:pt x="329" y="250"/>
                      </a:cubicBezTo>
                      <a:cubicBezTo>
                        <a:pt x="331" y="249"/>
                        <a:pt x="331" y="249"/>
                        <a:pt x="331" y="249"/>
                      </a:cubicBezTo>
                      <a:cubicBezTo>
                        <a:pt x="332" y="249"/>
                        <a:pt x="332" y="249"/>
                        <a:pt x="332" y="249"/>
                      </a:cubicBezTo>
                      <a:cubicBezTo>
                        <a:pt x="335" y="250"/>
                        <a:pt x="335" y="250"/>
                        <a:pt x="335" y="250"/>
                      </a:cubicBezTo>
                      <a:cubicBezTo>
                        <a:pt x="342" y="245"/>
                        <a:pt x="342" y="245"/>
                        <a:pt x="342" y="245"/>
                      </a:cubicBezTo>
                      <a:cubicBezTo>
                        <a:pt x="345" y="241"/>
                        <a:pt x="345" y="241"/>
                        <a:pt x="345" y="241"/>
                      </a:cubicBezTo>
                      <a:cubicBezTo>
                        <a:pt x="353" y="230"/>
                        <a:pt x="353" y="230"/>
                        <a:pt x="353" y="230"/>
                      </a:cubicBezTo>
                      <a:cubicBezTo>
                        <a:pt x="357" y="223"/>
                        <a:pt x="357" y="223"/>
                        <a:pt x="357" y="223"/>
                      </a:cubicBezTo>
                      <a:cubicBezTo>
                        <a:pt x="358" y="214"/>
                        <a:pt x="358" y="214"/>
                        <a:pt x="358" y="214"/>
                      </a:cubicBezTo>
                      <a:cubicBezTo>
                        <a:pt x="360" y="203"/>
                        <a:pt x="360" y="203"/>
                        <a:pt x="360" y="203"/>
                      </a:cubicBezTo>
                      <a:cubicBezTo>
                        <a:pt x="360" y="199"/>
                        <a:pt x="360" y="199"/>
                        <a:pt x="360" y="199"/>
                      </a:cubicBezTo>
                      <a:cubicBezTo>
                        <a:pt x="355" y="194"/>
                        <a:pt x="355" y="194"/>
                        <a:pt x="355" y="194"/>
                      </a:cubicBezTo>
                      <a:cubicBezTo>
                        <a:pt x="355" y="194"/>
                        <a:pt x="349" y="198"/>
                        <a:pt x="349" y="198"/>
                      </a:cubicBezTo>
                      <a:cubicBezTo>
                        <a:pt x="348" y="198"/>
                        <a:pt x="346" y="196"/>
                        <a:pt x="346" y="196"/>
                      </a:cubicBezTo>
                      <a:cubicBezTo>
                        <a:pt x="344" y="192"/>
                        <a:pt x="344" y="192"/>
                        <a:pt x="344" y="192"/>
                      </a:cubicBezTo>
                      <a:cubicBezTo>
                        <a:pt x="341" y="192"/>
                        <a:pt x="341" y="192"/>
                        <a:pt x="341" y="192"/>
                      </a:cubicBezTo>
                      <a:cubicBezTo>
                        <a:pt x="344" y="190"/>
                        <a:pt x="344" y="190"/>
                        <a:pt x="344" y="190"/>
                      </a:cubicBezTo>
                      <a:cubicBezTo>
                        <a:pt x="349" y="185"/>
                        <a:pt x="349" y="185"/>
                        <a:pt x="349" y="185"/>
                      </a:cubicBezTo>
                      <a:cubicBezTo>
                        <a:pt x="353" y="180"/>
                        <a:pt x="353" y="180"/>
                        <a:pt x="353" y="180"/>
                      </a:cubicBezTo>
                      <a:cubicBezTo>
                        <a:pt x="354" y="178"/>
                        <a:pt x="354" y="178"/>
                        <a:pt x="354" y="178"/>
                      </a:cubicBezTo>
                      <a:cubicBezTo>
                        <a:pt x="367" y="165"/>
                        <a:pt x="367" y="165"/>
                        <a:pt x="367" y="165"/>
                      </a:cubicBezTo>
                      <a:cubicBezTo>
                        <a:pt x="371" y="164"/>
                        <a:pt x="371" y="164"/>
                        <a:pt x="371" y="164"/>
                      </a:cubicBezTo>
                      <a:cubicBezTo>
                        <a:pt x="381" y="164"/>
                        <a:pt x="381" y="164"/>
                        <a:pt x="381" y="164"/>
                      </a:cubicBezTo>
                      <a:cubicBezTo>
                        <a:pt x="386" y="163"/>
                        <a:pt x="386" y="163"/>
                        <a:pt x="386" y="163"/>
                      </a:cubicBezTo>
                      <a:cubicBezTo>
                        <a:pt x="392" y="165"/>
                        <a:pt x="392" y="165"/>
                        <a:pt x="392" y="165"/>
                      </a:cubicBezTo>
                      <a:cubicBezTo>
                        <a:pt x="392" y="168"/>
                        <a:pt x="392" y="168"/>
                        <a:pt x="392" y="168"/>
                      </a:cubicBezTo>
                      <a:cubicBezTo>
                        <a:pt x="392" y="168"/>
                        <a:pt x="400" y="166"/>
                        <a:pt x="401" y="166"/>
                      </a:cubicBezTo>
                      <a:cubicBezTo>
                        <a:pt x="401" y="167"/>
                        <a:pt x="403" y="166"/>
                        <a:pt x="403" y="166"/>
                      </a:cubicBezTo>
                      <a:cubicBezTo>
                        <a:pt x="402" y="164"/>
                        <a:pt x="402" y="164"/>
                        <a:pt x="402" y="164"/>
                      </a:cubicBezTo>
                      <a:cubicBezTo>
                        <a:pt x="403" y="159"/>
                        <a:pt x="403" y="159"/>
                        <a:pt x="403" y="159"/>
                      </a:cubicBezTo>
                      <a:cubicBezTo>
                        <a:pt x="406" y="153"/>
                        <a:pt x="406" y="153"/>
                        <a:pt x="406" y="153"/>
                      </a:cubicBezTo>
                      <a:cubicBezTo>
                        <a:pt x="411" y="149"/>
                        <a:pt x="411" y="149"/>
                        <a:pt x="411" y="149"/>
                      </a:cubicBezTo>
                      <a:cubicBezTo>
                        <a:pt x="419" y="150"/>
                        <a:pt x="419" y="150"/>
                        <a:pt x="419" y="150"/>
                      </a:cubicBezTo>
                      <a:cubicBezTo>
                        <a:pt x="421" y="155"/>
                        <a:pt x="421" y="155"/>
                        <a:pt x="421" y="155"/>
                      </a:cubicBezTo>
                      <a:cubicBezTo>
                        <a:pt x="426" y="151"/>
                        <a:pt x="426" y="151"/>
                        <a:pt x="426" y="151"/>
                      </a:cubicBezTo>
                      <a:cubicBezTo>
                        <a:pt x="433" y="144"/>
                        <a:pt x="433" y="144"/>
                        <a:pt x="433" y="144"/>
                      </a:cubicBezTo>
                      <a:cubicBezTo>
                        <a:pt x="433" y="152"/>
                        <a:pt x="433" y="152"/>
                        <a:pt x="433" y="152"/>
                      </a:cubicBezTo>
                      <a:cubicBezTo>
                        <a:pt x="427" y="158"/>
                        <a:pt x="427" y="158"/>
                        <a:pt x="427" y="158"/>
                      </a:cubicBezTo>
                      <a:cubicBezTo>
                        <a:pt x="423" y="160"/>
                        <a:pt x="423" y="160"/>
                        <a:pt x="423" y="160"/>
                      </a:cubicBezTo>
                      <a:cubicBezTo>
                        <a:pt x="419" y="166"/>
                        <a:pt x="419" y="166"/>
                        <a:pt x="419" y="166"/>
                      </a:cubicBezTo>
                      <a:cubicBezTo>
                        <a:pt x="416" y="171"/>
                        <a:pt x="416" y="171"/>
                        <a:pt x="416" y="171"/>
                      </a:cubicBezTo>
                      <a:cubicBezTo>
                        <a:pt x="416" y="171"/>
                        <a:pt x="411" y="173"/>
                        <a:pt x="411" y="174"/>
                      </a:cubicBezTo>
                      <a:cubicBezTo>
                        <a:pt x="410" y="174"/>
                        <a:pt x="409" y="175"/>
                        <a:pt x="409" y="175"/>
                      </a:cubicBezTo>
                      <a:cubicBezTo>
                        <a:pt x="405" y="186"/>
                        <a:pt x="405" y="186"/>
                        <a:pt x="405" y="186"/>
                      </a:cubicBezTo>
                      <a:cubicBezTo>
                        <a:pt x="410" y="210"/>
                        <a:pt x="410" y="210"/>
                        <a:pt x="410" y="210"/>
                      </a:cubicBezTo>
                      <a:cubicBezTo>
                        <a:pt x="416" y="202"/>
                        <a:pt x="416" y="202"/>
                        <a:pt x="416" y="202"/>
                      </a:cubicBezTo>
                      <a:cubicBezTo>
                        <a:pt x="418" y="201"/>
                        <a:pt x="418" y="201"/>
                        <a:pt x="418" y="201"/>
                      </a:cubicBezTo>
                      <a:cubicBezTo>
                        <a:pt x="420" y="196"/>
                        <a:pt x="420" y="196"/>
                        <a:pt x="420" y="196"/>
                      </a:cubicBezTo>
                      <a:cubicBezTo>
                        <a:pt x="422" y="193"/>
                        <a:pt x="422" y="193"/>
                        <a:pt x="422" y="193"/>
                      </a:cubicBezTo>
                      <a:cubicBezTo>
                        <a:pt x="426" y="191"/>
                        <a:pt x="426" y="191"/>
                        <a:pt x="426" y="191"/>
                      </a:cubicBezTo>
                      <a:cubicBezTo>
                        <a:pt x="426" y="186"/>
                        <a:pt x="426" y="186"/>
                        <a:pt x="426" y="186"/>
                      </a:cubicBezTo>
                      <a:cubicBezTo>
                        <a:pt x="427" y="184"/>
                        <a:pt x="427" y="184"/>
                        <a:pt x="427" y="184"/>
                      </a:cubicBezTo>
                      <a:cubicBezTo>
                        <a:pt x="429" y="177"/>
                        <a:pt x="429" y="177"/>
                        <a:pt x="429" y="177"/>
                      </a:cubicBezTo>
                      <a:cubicBezTo>
                        <a:pt x="429" y="175"/>
                        <a:pt x="429" y="175"/>
                        <a:pt x="429" y="175"/>
                      </a:cubicBezTo>
                      <a:cubicBezTo>
                        <a:pt x="426" y="174"/>
                        <a:pt x="426" y="174"/>
                        <a:pt x="426" y="174"/>
                      </a:cubicBezTo>
                      <a:cubicBezTo>
                        <a:pt x="430" y="165"/>
                        <a:pt x="430" y="165"/>
                        <a:pt x="430" y="165"/>
                      </a:cubicBezTo>
                      <a:cubicBezTo>
                        <a:pt x="432" y="162"/>
                        <a:pt x="432" y="162"/>
                        <a:pt x="432" y="162"/>
                      </a:cubicBezTo>
                      <a:cubicBezTo>
                        <a:pt x="435" y="161"/>
                        <a:pt x="435" y="161"/>
                        <a:pt x="435" y="161"/>
                      </a:cubicBezTo>
                      <a:cubicBezTo>
                        <a:pt x="438" y="160"/>
                        <a:pt x="438" y="160"/>
                        <a:pt x="438" y="160"/>
                      </a:cubicBezTo>
                      <a:cubicBezTo>
                        <a:pt x="439" y="162"/>
                        <a:pt x="439" y="162"/>
                        <a:pt x="439" y="162"/>
                      </a:cubicBezTo>
                      <a:cubicBezTo>
                        <a:pt x="446" y="157"/>
                        <a:pt x="446" y="157"/>
                        <a:pt x="446" y="157"/>
                      </a:cubicBezTo>
                      <a:cubicBezTo>
                        <a:pt x="446" y="157"/>
                        <a:pt x="452" y="162"/>
                        <a:pt x="452" y="162"/>
                      </a:cubicBezTo>
                      <a:cubicBezTo>
                        <a:pt x="453" y="162"/>
                        <a:pt x="454" y="157"/>
                        <a:pt x="454" y="157"/>
                      </a:cubicBezTo>
                      <a:cubicBezTo>
                        <a:pt x="457" y="156"/>
                        <a:pt x="457" y="156"/>
                        <a:pt x="457" y="156"/>
                      </a:cubicBezTo>
                      <a:cubicBezTo>
                        <a:pt x="457" y="156"/>
                        <a:pt x="463" y="150"/>
                        <a:pt x="464" y="149"/>
                      </a:cubicBezTo>
                      <a:cubicBezTo>
                        <a:pt x="464" y="149"/>
                        <a:pt x="472" y="145"/>
                        <a:pt x="472" y="145"/>
                      </a:cubicBezTo>
                      <a:cubicBezTo>
                        <a:pt x="473" y="145"/>
                        <a:pt x="476" y="145"/>
                        <a:pt x="476" y="145"/>
                      </a:cubicBezTo>
                      <a:cubicBezTo>
                        <a:pt x="480" y="146"/>
                        <a:pt x="480" y="146"/>
                        <a:pt x="480" y="146"/>
                      </a:cubicBezTo>
                      <a:cubicBezTo>
                        <a:pt x="480" y="144"/>
                        <a:pt x="480" y="144"/>
                        <a:pt x="480" y="144"/>
                      </a:cubicBezTo>
                      <a:cubicBezTo>
                        <a:pt x="479" y="140"/>
                        <a:pt x="479" y="140"/>
                        <a:pt x="479" y="140"/>
                      </a:cubicBezTo>
                      <a:cubicBezTo>
                        <a:pt x="478" y="135"/>
                        <a:pt x="478" y="135"/>
                        <a:pt x="478" y="135"/>
                      </a:cubicBezTo>
                      <a:cubicBezTo>
                        <a:pt x="474" y="131"/>
                        <a:pt x="474" y="131"/>
                        <a:pt x="474" y="131"/>
                      </a:cubicBezTo>
                      <a:cubicBezTo>
                        <a:pt x="477" y="129"/>
                        <a:pt x="477" y="129"/>
                        <a:pt x="477" y="129"/>
                      </a:cubicBezTo>
                      <a:lnTo>
                        <a:pt x="482" y="127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9525">
                  <a:solidFill>
                    <a:sysClr val="window" lastClr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2089" name="Группа 2088"/>
              <p:cNvGrpSpPr/>
              <p:nvPr/>
            </p:nvGrpSpPr>
            <p:grpSpPr>
              <a:xfrm>
                <a:off x="4669175" y="2395352"/>
                <a:ext cx="1560624" cy="1170986"/>
                <a:chOff x="4669175" y="2395352"/>
                <a:chExt cx="1560624" cy="1170986"/>
              </a:xfrm>
            </p:grpSpPr>
            <p:grpSp>
              <p:nvGrpSpPr>
                <p:cNvPr id="244" name="Группа 243"/>
                <p:cNvGrpSpPr/>
                <p:nvPr/>
              </p:nvGrpSpPr>
              <p:grpSpPr>
                <a:xfrm>
                  <a:off x="4783484" y="2395352"/>
                  <a:ext cx="243716" cy="234597"/>
                  <a:chOff x="3933476" y="4083148"/>
                  <a:chExt cx="304324" cy="291357"/>
                </a:xfrm>
                <a:blipFill dpi="0" rotWithShape="1"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p:grpSpPr>
              <p:sp>
                <p:nvSpPr>
                  <p:cNvPr id="245" name="Прямоугольник 244"/>
                  <p:cNvSpPr/>
                  <p:nvPr/>
                </p:nvSpPr>
                <p:spPr>
                  <a:xfrm>
                    <a:off x="3933476" y="4086068"/>
                    <a:ext cx="304324" cy="173562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cxnSp>
                <p:nvCxnSpPr>
                  <p:cNvPr id="246" name="Прямая соединительная линия 245"/>
                  <p:cNvCxnSpPr/>
                  <p:nvPr/>
                </p:nvCxnSpPr>
                <p:spPr>
                  <a:xfrm>
                    <a:off x="3933476" y="4083148"/>
                    <a:ext cx="0" cy="291357"/>
                  </a:xfrm>
                  <a:prstGeom prst="line">
                    <a:avLst/>
                  </a:prstGeom>
                  <a:grpFill/>
                  <a:ln w="190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7" name="Группа 246"/>
                <p:cNvGrpSpPr/>
                <p:nvPr/>
              </p:nvGrpSpPr>
              <p:grpSpPr>
                <a:xfrm>
                  <a:off x="4760532" y="2547945"/>
                  <a:ext cx="243716" cy="256322"/>
                  <a:chOff x="3933476" y="4079644"/>
                  <a:chExt cx="304324" cy="291357"/>
                </a:xfrm>
                <a:blipFill dpi="0" rotWithShape="1"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p:grpSpPr>
              <p:sp>
                <p:nvSpPr>
                  <p:cNvPr id="248" name="Прямоугольник 247"/>
                  <p:cNvSpPr/>
                  <p:nvPr/>
                </p:nvSpPr>
                <p:spPr>
                  <a:xfrm>
                    <a:off x="3933476" y="4086068"/>
                    <a:ext cx="304324" cy="17356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cxnSp>
                <p:nvCxnSpPr>
                  <p:cNvPr id="249" name="Прямая соединительная линия 248"/>
                  <p:cNvCxnSpPr/>
                  <p:nvPr/>
                </p:nvCxnSpPr>
                <p:spPr>
                  <a:xfrm>
                    <a:off x="3933476" y="4079644"/>
                    <a:ext cx="0" cy="291357"/>
                  </a:xfrm>
                  <a:prstGeom prst="line">
                    <a:avLst/>
                  </a:prstGeom>
                  <a:grpFill/>
                  <a:ln w="19050"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87" name="Группа 2086"/>
                <p:cNvGrpSpPr/>
                <p:nvPr/>
              </p:nvGrpSpPr>
              <p:grpSpPr>
                <a:xfrm>
                  <a:off x="4669175" y="2676102"/>
                  <a:ext cx="1560624" cy="890236"/>
                  <a:chOff x="4669175" y="2676102"/>
                  <a:chExt cx="1560624" cy="890236"/>
                </a:xfrm>
              </p:grpSpPr>
              <p:grpSp>
                <p:nvGrpSpPr>
                  <p:cNvPr id="2061" name="Группа 2060"/>
                  <p:cNvGrpSpPr/>
                  <p:nvPr/>
                </p:nvGrpSpPr>
                <p:grpSpPr>
                  <a:xfrm>
                    <a:off x="5817960" y="2951420"/>
                    <a:ext cx="268111" cy="285537"/>
                    <a:chOff x="3963690" y="4160335"/>
                    <a:chExt cx="222772" cy="342479"/>
                  </a:xfrm>
                </p:grpSpPr>
                <p:sp>
                  <p:nvSpPr>
                    <p:cNvPr id="2053" name="Прямоугольник 2052"/>
                    <p:cNvSpPr/>
                    <p:nvPr/>
                  </p:nvSpPr>
                  <p:spPr>
                    <a:xfrm>
                      <a:off x="3964586" y="4160337"/>
                      <a:ext cx="221876" cy="192115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/>
                      </a:stretch>
                    </a:blipFill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cxnSp>
                  <p:nvCxnSpPr>
                    <p:cNvPr id="2057" name="Прямая соединительная линия 2056"/>
                    <p:cNvCxnSpPr/>
                    <p:nvPr/>
                  </p:nvCxnSpPr>
                  <p:spPr>
                    <a:xfrm flipH="1">
                      <a:off x="3963690" y="4160335"/>
                      <a:ext cx="5349" cy="342479"/>
                    </a:xfrm>
                    <a:prstGeom prst="line">
                      <a:avLst/>
                    </a:prstGeom>
                    <a:ln w="190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11" name="Группа 210"/>
                  <p:cNvGrpSpPr/>
                  <p:nvPr/>
                </p:nvGrpSpPr>
                <p:grpSpPr>
                  <a:xfrm>
                    <a:off x="5968525" y="3288008"/>
                    <a:ext cx="261274" cy="276603"/>
                    <a:chOff x="3933476" y="4086068"/>
                    <a:chExt cx="304324" cy="291357"/>
                  </a:xfrm>
                  <a:blipFill>
                    <a:blip r:embed="rId18"/>
                    <a:stretch>
                      <a:fillRect/>
                    </a:stretch>
                  </a:blipFill>
                </p:grpSpPr>
                <p:sp>
                  <p:nvSpPr>
                    <p:cNvPr id="212" name="Прямоугольник 211"/>
                    <p:cNvSpPr/>
                    <p:nvPr/>
                  </p:nvSpPr>
                  <p:spPr>
                    <a:xfrm>
                      <a:off x="3933476" y="4086068"/>
                      <a:ext cx="304324" cy="173562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/>
                      </a:stretch>
                    </a:blipFill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cxnSp>
                  <p:nvCxnSpPr>
                    <p:cNvPr id="213" name="Прямая соединительная линия 212"/>
                    <p:cNvCxnSpPr/>
                    <p:nvPr/>
                  </p:nvCxnSpPr>
                  <p:spPr>
                    <a:xfrm>
                      <a:off x="3933476" y="4086068"/>
                      <a:ext cx="0" cy="291357"/>
                    </a:xfrm>
                    <a:prstGeom prst="line">
                      <a:avLst/>
                    </a:prstGeom>
                    <a:grpFill/>
                    <a:ln w="190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28" name="Группа 227"/>
                  <p:cNvGrpSpPr/>
                  <p:nvPr/>
                </p:nvGrpSpPr>
                <p:grpSpPr>
                  <a:xfrm>
                    <a:off x="5678118" y="3288270"/>
                    <a:ext cx="261214" cy="278068"/>
                    <a:chOff x="3922778" y="4081403"/>
                    <a:chExt cx="315022" cy="291357"/>
                  </a:xfrm>
                  <a:blipFill dpi="0" rotWithShape="1">
                    <a:blip r:embed="rId1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</p:grpSpPr>
                <p:sp>
                  <p:nvSpPr>
                    <p:cNvPr id="229" name="Прямоугольник 228"/>
                    <p:cNvSpPr/>
                    <p:nvPr/>
                  </p:nvSpPr>
                  <p:spPr>
                    <a:xfrm>
                      <a:off x="3933476" y="4086068"/>
                      <a:ext cx="304324" cy="173562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cxnSp>
                  <p:nvCxnSpPr>
                    <p:cNvPr id="230" name="Прямая соединительная линия 229"/>
                    <p:cNvCxnSpPr/>
                    <p:nvPr/>
                  </p:nvCxnSpPr>
                  <p:spPr>
                    <a:xfrm>
                      <a:off x="3922778" y="4081403"/>
                      <a:ext cx="0" cy="291357"/>
                    </a:xfrm>
                    <a:prstGeom prst="line">
                      <a:avLst/>
                    </a:prstGeom>
                    <a:grpFill/>
                    <a:ln w="190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" name="Группа 230"/>
                  <p:cNvGrpSpPr/>
                  <p:nvPr/>
                </p:nvGrpSpPr>
                <p:grpSpPr>
                  <a:xfrm>
                    <a:off x="5399253" y="3145051"/>
                    <a:ext cx="237469" cy="289187"/>
                    <a:chOff x="3958668" y="4065978"/>
                    <a:chExt cx="304324" cy="291357"/>
                  </a:xfrm>
                  <a:blipFill>
                    <a:blip r:embed="rId19"/>
                    <a:stretch>
                      <a:fillRect/>
                    </a:stretch>
                  </a:blipFill>
                </p:grpSpPr>
                <p:sp>
                  <p:nvSpPr>
                    <p:cNvPr id="232" name="Прямоугольник 231"/>
                    <p:cNvSpPr/>
                    <p:nvPr/>
                  </p:nvSpPr>
                  <p:spPr>
                    <a:xfrm>
                      <a:off x="3958668" y="4065978"/>
                      <a:ext cx="304324" cy="173562"/>
                    </a:xfrm>
                    <a:prstGeom prst="rect">
                      <a:avLst/>
                    </a:prstGeom>
                    <a:blipFill>
                      <a:blip r:embed="rId20"/>
                      <a:stretch>
                        <a:fillRect/>
                      </a:stretch>
                    </a:blipFill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cxnSp>
                  <p:nvCxnSpPr>
                    <p:cNvPr id="233" name="Прямая соединительная линия 232"/>
                    <p:cNvCxnSpPr/>
                    <p:nvPr/>
                  </p:nvCxnSpPr>
                  <p:spPr>
                    <a:xfrm>
                      <a:off x="3971083" y="4065978"/>
                      <a:ext cx="0" cy="291357"/>
                    </a:xfrm>
                    <a:prstGeom prst="line">
                      <a:avLst/>
                    </a:prstGeom>
                    <a:grpFill/>
                    <a:ln w="190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4" name="Группа 233"/>
                  <p:cNvGrpSpPr/>
                  <p:nvPr/>
                </p:nvGrpSpPr>
                <p:grpSpPr>
                  <a:xfrm>
                    <a:off x="5144251" y="3122840"/>
                    <a:ext cx="230015" cy="283981"/>
                    <a:chOff x="3992561" y="4055767"/>
                    <a:chExt cx="316196" cy="613370"/>
                  </a:xfrm>
                  <a:blipFill>
                    <a:blip r:embed="rId21"/>
                    <a:stretch>
                      <a:fillRect/>
                    </a:stretch>
                  </a:blipFill>
                </p:grpSpPr>
                <p:sp>
                  <p:nvSpPr>
                    <p:cNvPr id="235" name="Прямоугольник 234"/>
                    <p:cNvSpPr/>
                    <p:nvPr/>
                  </p:nvSpPr>
                  <p:spPr>
                    <a:xfrm>
                      <a:off x="4004433" y="4067800"/>
                      <a:ext cx="304324" cy="381475"/>
                    </a:xfrm>
                    <a:prstGeom prst="rect">
                      <a:avLst/>
                    </a:prstGeom>
                    <a:blipFill>
                      <a:blip r:embed="rId21"/>
                      <a:stretch>
                        <a:fillRect/>
                      </a:stretch>
                    </a:blipFill>
                    <a:ln w="6350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cxnSp>
                  <p:nvCxnSpPr>
                    <p:cNvPr id="236" name="Прямая соединительная линия 235"/>
                    <p:cNvCxnSpPr/>
                    <p:nvPr/>
                  </p:nvCxnSpPr>
                  <p:spPr>
                    <a:xfrm>
                      <a:off x="3992561" y="4055767"/>
                      <a:ext cx="0" cy="613370"/>
                    </a:xfrm>
                    <a:prstGeom prst="line">
                      <a:avLst/>
                    </a:prstGeom>
                    <a:grpFill/>
                    <a:ln w="190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25" name="Группа 224"/>
                  <p:cNvGrpSpPr/>
                  <p:nvPr/>
                </p:nvGrpSpPr>
                <p:grpSpPr>
                  <a:xfrm>
                    <a:off x="5212504" y="3274599"/>
                    <a:ext cx="232727" cy="280672"/>
                    <a:chOff x="3933476" y="4078623"/>
                    <a:chExt cx="304324" cy="291357"/>
                  </a:xfrm>
                  <a:blipFill>
                    <a:blip r:embed="rId22"/>
                    <a:stretch>
                      <a:fillRect/>
                    </a:stretch>
                  </a:blipFill>
                </p:grpSpPr>
                <p:sp>
                  <p:nvSpPr>
                    <p:cNvPr id="226" name="Прямоугольник 225"/>
                    <p:cNvSpPr/>
                    <p:nvPr/>
                  </p:nvSpPr>
                  <p:spPr>
                    <a:xfrm>
                      <a:off x="3933476" y="4086068"/>
                      <a:ext cx="304324" cy="173562"/>
                    </a:xfrm>
                    <a:prstGeom prst="rect">
                      <a:avLst/>
                    </a:prstGeom>
                    <a:blipFill>
                      <a:blip r:embed="rId22"/>
                      <a:stretch>
                        <a:fillRect/>
                      </a:stretch>
                    </a:blipFill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cxnSp>
                  <p:nvCxnSpPr>
                    <p:cNvPr id="227" name="Прямая соединительная линия 226"/>
                    <p:cNvCxnSpPr/>
                    <p:nvPr/>
                  </p:nvCxnSpPr>
                  <p:spPr>
                    <a:xfrm>
                      <a:off x="3933476" y="4078623"/>
                      <a:ext cx="0" cy="291357"/>
                    </a:xfrm>
                    <a:prstGeom prst="line">
                      <a:avLst/>
                    </a:prstGeom>
                    <a:grpFill/>
                    <a:ln w="190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1" name="Группа 240"/>
                  <p:cNvGrpSpPr/>
                  <p:nvPr/>
                </p:nvGrpSpPr>
                <p:grpSpPr>
                  <a:xfrm>
                    <a:off x="4669175" y="3005301"/>
                    <a:ext cx="243716" cy="240534"/>
                    <a:chOff x="3933476" y="4086068"/>
                    <a:chExt cx="304324" cy="298731"/>
                  </a:xfrm>
                  <a:blipFill dpi="0" rotWithShape="1">
                    <a:blip r:embed="rId1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</p:grpSpPr>
                <p:sp>
                  <p:nvSpPr>
                    <p:cNvPr id="242" name="Прямоугольник 241"/>
                    <p:cNvSpPr/>
                    <p:nvPr/>
                  </p:nvSpPr>
                  <p:spPr>
                    <a:xfrm>
                      <a:off x="3933476" y="4086068"/>
                      <a:ext cx="304324" cy="173562"/>
                    </a:xfrm>
                    <a:prstGeom prst="rect">
                      <a:avLst/>
                    </a:prstGeom>
                    <a:blipFill>
                      <a:blip r:embed="rId23"/>
                      <a:stretch>
                        <a:fillRect/>
                      </a:stretch>
                    </a:blipFill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cxnSp>
                  <p:nvCxnSpPr>
                    <p:cNvPr id="243" name="Прямая соединительная линия 242"/>
                    <p:cNvCxnSpPr/>
                    <p:nvPr/>
                  </p:nvCxnSpPr>
                  <p:spPr>
                    <a:xfrm>
                      <a:off x="3933476" y="4093442"/>
                      <a:ext cx="0" cy="291357"/>
                    </a:xfrm>
                    <a:prstGeom prst="line">
                      <a:avLst/>
                    </a:prstGeom>
                    <a:grpFill/>
                    <a:ln w="190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0" name="Группа 249"/>
                  <p:cNvGrpSpPr/>
                  <p:nvPr/>
                </p:nvGrpSpPr>
                <p:grpSpPr>
                  <a:xfrm>
                    <a:off x="4692668" y="2676102"/>
                    <a:ext cx="243716" cy="262809"/>
                    <a:chOff x="3933476" y="4086068"/>
                    <a:chExt cx="304324" cy="298731"/>
                  </a:xfrm>
                  <a:blipFill dpi="0" rotWithShape="1">
                    <a:blip r:embed="rId1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</p:grpSpPr>
                <p:sp>
                  <p:nvSpPr>
                    <p:cNvPr id="251" name="Прямоугольник 250"/>
                    <p:cNvSpPr/>
                    <p:nvPr/>
                  </p:nvSpPr>
                  <p:spPr>
                    <a:xfrm>
                      <a:off x="3933476" y="4086068"/>
                      <a:ext cx="304324" cy="173562"/>
                    </a:xfrm>
                    <a:prstGeom prst="rect">
                      <a:avLst/>
                    </a:prstGeom>
                    <a:blipFill>
                      <a:blip r:embed="rId24"/>
                      <a:stretch>
                        <a:fillRect/>
                      </a:stretch>
                    </a:blipFill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cxnSp>
                  <p:nvCxnSpPr>
                    <p:cNvPr id="252" name="Прямая соединительная линия 251"/>
                    <p:cNvCxnSpPr/>
                    <p:nvPr/>
                  </p:nvCxnSpPr>
                  <p:spPr>
                    <a:xfrm>
                      <a:off x="3933476" y="4093442"/>
                      <a:ext cx="0" cy="291357"/>
                    </a:xfrm>
                    <a:prstGeom prst="line">
                      <a:avLst/>
                    </a:prstGeom>
                    <a:grpFill/>
                    <a:ln w="190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3" name="Группа 252"/>
                  <p:cNvGrpSpPr/>
                  <p:nvPr/>
                </p:nvGrpSpPr>
                <p:grpSpPr>
                  <a:xfrm>
                    <a:off x="4971479" y="2915386"/>
                    <a:ext cx="243716" cy="240534"/>
                    <a:chOff x="3933476" y="4086068"/>
                    <a:chExt cx="304324" cy="298731"/>
                  </a:xfrm>
                  <a:blipFill dpi="0" rotWithShape="1">
                    <a:blip r:embed="rId1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</p:grpSpPr>
                <p:sp>
                  <p:nvSpPr>
                    <p:cNvPr id="254" name="Прямоугольник 253"/>
                    <p:cNvSpPr/>
                    <p:nvPr/>
                  </p:nvSpPr>
                  <p:spPr>
                    <a:xfrm>
                      <a:off x="3933476" y="4086068"/>
                      <a:ext cx="304324" cy="173562"/>
                    </a:xfrm>
                    <a:prstGeom prst="rect">
                      <a:avLst/>
                    </a:prstGeom>
                    <a:blipFill>
                      <a:blip r:embed="rId25"/>
                      <a:stretch>
                        <a:fillRect/>
                      </a:stretch>
                    </a:blipFill>
                    <a:ln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/>
                    </a:p>
                  </p:txBody>
                </p:sp>
                <p:cxnSp>
                  <p:nvCxnSpPr>
                    <p:cNvPr id="255" name="Прямая соединительная линия 254"/>
                    <p:cNvCxnSpPr/>
                    <p:nvPr/>
                  </p:nvCxnSpPr>
                  <p:spPr>
                    <a:xfrm>
                      <a:off x="3933476" y="4093442"/>
                      <a:ext cx="0" cy="291357"/>
                    </a:xfrm>
                    <a:prstGeom prst="line">
                      <a:avLst/>
                    </a:prstGeom>
                    <a:grpFill/>
                    <a:ln w="1905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97" name="Группа 196"/>
            <p:cNvGrpSpPr/>
            <p:nvPr/>
          </p:nvGrpSpPr>
          <p:grpSpPr>
            <a:xfrm>
              <a:off x="4793790" y="2768821"/>
              <a:ext cx="256934" cy="258030"/>
              <a:chOff x="3933476" y="4086068"/>
              <a:chExt cx="304324" cy="292728"/>
            </a:xfrm>
            <a:blipFill dpi="0"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grpSpPr>
          <p:sp>
            <p:nvSpPr>
              <p:cNvPr id="198" name="Прямоугольник 197"/>
              <p:cNvSpPr/>
              <p:nvPr/>
            </p:nvSpPr>
            <p:spPr>
              <a:xfrm>
                <a:off x="3933476" y="4086068"/>
                <a:ext cx="304324" cy="173562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99" name="Прямая соединительная линия 198"/>
              <p:cNvCxnSpPr/>
              <p:nvPr/>
            </p:nvCxnSpPr>
            <p:spPr>
              <a:xfrm>
                <a:off x="3933476" y="4087439"/>
                <a:ext cx="0" cy="291357"/>
              </a:xfrm>
              <a:prstGeom prst="line">
                <a:avLst/>
              </a:prstGeom>
              <a:grp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14583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293643" y="61573"/>
            <a:ext cx="6207294" cy="680039"/>
          </a:xfrm>
        </p:spPr>
        <p:txBody>
          <a:bodyPr>
            <a:normAutofit/>
          </a:bodyPr>
          <a:lstStyle/>
          <a:p>
            <a:r>
              <a:rPr lang="ru-RU" sz="1800" dirty="0"/>
              <a:t>Процесс</a:t>
            </a:r>
            <a:r>
              <a:rPr lang="en-US" sz="1800" dirty="0"/>
              <a:t> </a:t>
            </a:r>
            <a:r>
              <a:rPr lang="ru-RU" sz="1800" dirty="0"/>
              <a:t>доставки зарубежных отправлений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188866" y="504300"/>
            <a:ext cx="8247378" cy="1681641"/>
            <a:chOff x="150519" y="600687"/>
            <a:chExt cx="8247378" cy="1681641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150519" y="600687"/>
              <a:ext cx="910177" cy="910177"/>
            </a:xfrm>
            <a:prstGeom prst="roundRect">
              <a:avLst>
                <a:gd name="adj" fmla="val 10000"/>
              </a:avLst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5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Полилиния 8"/>
            <p:cNvSpPr/>
            <p:nvPr/>
          </p:nvSpPr>
          <p:spPr>
            <a:xfrm>
              <a:off x="291012" y="1380827"/>
              <a:ext cx="1032141" cy="885329"/>
            </a:xfrm>
            <a:custGeom>
              <a:avLst/>
              <a:gdLst>
                <a:gd name="connsiteX0" fmla="*/ 0 w 1032141"/>
                <a:gd name="connsiteY0" fmla="*/ 88533 h 885329"/>
                <a:gd name="connsiteX1" fmla="*/ 88533 w 1032141"/>
                <a:gd name="connsiteY1" fmla="*/ 0 h 885329"/>
                <a:gd name="connsiteX2" fmla="*/ 943608 w 1032141"/>
                <a:gd name="connsiteY2" fmla="*/ 0 h 885329"/>
                <a:gd name="connsiteX3" fmla="*/ 1032141 w 1032141"/>
                <a:gd name="connsiteY3" fmla="*/ 88533 h 885329"/>
                <a:gd name="connsiteX4" fmla="*/ 1032141 w 1032141"/>
                <a:gd name="connsiteY4" fmla="*/ 796796 h 885329"/>
                <a:gd name="connsiteX5" fmla="*/ 943608 w 1032141"/>
                <a:gd name="connsiteY5" fmla="*/ 885329 h 885329"/>
                <a:gd name="connsiteX6" fmla="*/ 88533 w 1032141"/>
                <a:gd name="connsiteY6" fmla="*/ 885329 h 885329"/>
                <a:gd name="connsiteX7" fmla="*/ 0 w 1032141"/>
                <a:gd name="connsiteY7" fmla="*/ 796796 h 885329"/>
                <a:gd name="connsiteX8" fmla="*/ 0 w 1032141"/>
                <a:gd name="connsiteY8" fmla="*/ 88533 h 885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2141" h="885329">
                  <a:moveTo>
                    <a:pt x="0" y="88533"/>
                  </a:moveTo>
                  <a:cubicBezTo>
                    <a:pt x="0" y="39638"/>
                    <a:pt x="39638" y="0"/>
                    <a:pt x="88533" y="0"/>
                  </a:cubicBezTo>
                  <a:lnTo>
                    <a:pt x="943608" y="0"/>
                  </a:lnTo>
                  <a:cubicBezTo>
                    <a:pt x="992503" y="0"/>
                    <a:pt x="1032141" y="39638"/>
                    <a:pt x="1032141" y="88533"/>
                  </a:cubicBezTo>
                  <a:lnTo>
                    <a:pt x="1032141" y="796796"/>
                  </a:lnTo>
                  <a:cubicBezTo>
                    <a:pt x="1032141" y="845691"/>
                    <a:pt x="992503" y="885329"/>
                    <a:pt x="943608" y="885329"/>
                  </a:cubicBezTo>
                  <a:lnTo>
                    <a:pt x="88533" y="885329"/>
                  </a:lnTo>
                  <a:cubicBezTo>
                    <a:pt x="39638" y="885329"/>
                    <a:pt x="0" y="845691"/>
                    <a:pt x="0" y="796796"/>
                  </a:cubicBezTo>
                  <a:lnTo>
                    <a:pt x="0" y="88533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62B64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64030" tIns="64030" rIns="64030" bIns="64030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900" dirty="0">
                  <a:solidFill>
                    <a:schemeClr val="tx1"/>
                  </a:solidFill>
                  <a:latin typeface="Circe Extra Light" panose="020B0302020203020203" pitchFamily="34" charset="-52"/>
                </a:rPr>
                <a:t>Оформление заказа через контакт-центр и сайт*</a:t>
              </a:r>
            </a:p>
          </p:txBody>
        </p:sp>
        <p:sp>
          <p:nvSpPr>
            <p:cNvPr id="10" name="Полилиния 9"/>
            <p:cNvSpPr/>
            <p:nvPr/>
          </p:nvSpPr>
          <p:spPr>
            <a:xfrm rot="162538">
              <a:off x="1257985" y="981967"/>
              <a:ext cx="197620" cy="218702"/>
            </a:xfrm>
            <a:custGeom>
              <a:avLst/>
              <a:gdLst>
                <a:gd name="connsiteX0" fmla="*/ 0 w 197620"/>
                <a:gd name="connsiteY0" fmla="*/ 43740 h 218702"/>
                <a:gd name="connsiteX1" fmla="*/ 98810 w 197620"/>
                <a:gd name="connsiteY1" fmla="*/ 43740 h 218702"/>
                <a:gd name="connsiteX2" fmla="*/ 98810 w 197620"/>
                <a:gd name="connsiteY2" fmla="*/ 0 h 218702"/>
                <a:gd name="connsiteX3" fmla="*/ 197620 w 197620"/>
                <a:gd name="connsiteY3" fmla="*/ 109351 h 218702"/>
                <a:gd name="connsiteX4" fmla="*/ 98810 w 197620"/>
                <a:gd name="connsiteY4" fmla="*/ 218702 h 218702"/>
                <a:gd name="connsiteX5" fmla="*/ 98810 w 197620"/>
                <a:gd name="connsiteY5" fmla="*/ 174962 h 218702"/>
                <a:gd name="connsiteX6" fmla="*/ 0 w 197620"/>
                <a:gd name="connsiteY6" fmla="*/ 174962 h 218702"/>
                <a:gd name="connsiteX7" fmla="*/ 0 w 197620"/>
                <a:gd name="connsiteY7" fmla="*/ 43740 h 218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620" h="218702">
                  <a:moveTo>
                    <a:pt x="0" y="43740"/>
                  </a:moveTo>
                  <a:lnTo>
                    <a:pt x="98810" y="43740"/>
                  </a:lnTo>
                  <a:lnTo>
                    <a:pt x="98810" y="0"/>
                  </a:lnTo>
                  <a:lnTo>
                    <a:pt x="197620" y="109351"/>
                  </a:lnTo>
                  <a:lnTo>
                    <a:pt x="98810" y="218702"/>
                  </a:lnTo>
                  <a:lnTo>
                    <a:pt x="98810" y="174962"/>
                  </a:lnTo>
                  <a:lnTo>
                    <a:pt x="0" y="174962"/>
                  </a:lnTo>
                  <a:lnTo>
                    <a:pt x="0" y="4374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43740" rIns="59286" bIns="43739" numCol="1" spcCol="1270" anchor="ctr" anchorCtr="0">
              <a:noAutofit/>
            </a:bodyPr>
            <a:lstStyle/>
            <a:p>
              <a:pPr algn="ctr" defTabSz="4000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90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1624694" y="670439"/>
              <a:ext cx="910177" cy="910177"/>
            </a:xfrm>
            <a:prstGeom prst="roundRect">
              <a:avLst>
                <a:gd name="adj" fmla="val 10000"/>
              </a:avLst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000" r="-7000"/>
              </a:stretch>
            </a:blip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5">
                <a:tint val="50000"/>
                <a:hueOff val="-2154969"/>
                <a:satOff val="9275"/>
                <a:lumOff val="2507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Полилиния 12"/>
            <p:cNvSpPr/>
            <p:nvPr/>
          </p:nvSpPr>
          <p:spPr>
            <a:xfrm>
              <a:off x="1780367" y="1355984"/>
              <a:ext cx="1012090" cy="910177"/>
            </a:xfrm>
            <a:custGeom>
              <a:avLst/>
              <a:gdLst>
                <a:gd name="connsiteX0" fmla="*/ 0 w 1012090"/>
                <a:gd name="connsiteY0" fmla="*/ 91018 h 910177"/>
                <a:gd name="connsiteX1" fmla="*/ 91018 w 1012090"/>
                <a:gd name="connsiteY1" fmla="*/ 0 h 910177"/>
                <a:gd name="connsiteX2" fmla="*/ 921072 w 1012090"/>
                <a:gd name="connsiteY2" fmla="*/ 0 h 910177"/>
                <a:gd name="connsiteX3" fmla="*/ 1012090 w 1012090"/>
                <a:gd name="connsiteY3" fmla="*/ 91018 h 910177"/>
                <a:gd name="connsiteX4" fmla="*/ 1012090 w 1012090"/>
                <a:gd name="connsiteY4" fmla="*/ 819159 h 910177"/>
                <a:gd name="connsiteX5" fmla="*/ 921072 w 1012090"/>
                <a:gd name="connsiteY5" fmla="*/ 910177 h 910177"/>
                <a:gd name="connsiteX6" fmla="*/ 91018 w 1012090"/>
                <a:gd name="connsiteY6" fmla="*/ 910177 h 910177"/>
                <a:gd name="connsiteX7" fmla="*/ 0 w 1012090"/>
                <a:gd name="connsiteY7" fmla="*/ 819159 h 910177"/>
                <a:gd name="connsiteX8" fmla="*/ 0 w 1012090"/>
                <a:gd name="connsiteY8" fmla="*/ 91018 h 910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090" h="910177">
                  <a:moveTo>
                    <a:pt x="0" y="91018"/>
                  </a:moveTo>
                  <a:cubicBezTo>
                    <a:pt x="0" y="40750"/>
                    <a:pt x="40750" y="0"/>
                    <a:pt x="91018" y="0"/>
                  </a:cubicBezTo>
                  <a:lnTo>
                    <a:pt x="921072" y="0"/>
                  </a:lnTo>
                  <a:cubicBezTo>
                    <a:pt x="971340" y="0"/>
                    <a:pt x="1012090" y="40750"/>
                    <a:pt x="1012090" y="91018"/>
                  </a:cubicBezTo>
                  <a:lnTo>
                    <a:pt x="1012090" y="819159"/>
                  </a:lnTo>
                  <a:cubicBezTo>
                    <a:pt x="1012090" y="869427"/>
                    <a:pt x="971340" y="910177"/>
                    <a:pt x="921072" y="910177"/>
                  </a:cubicBezTo>
                  <a:lnTo>
                    <a:pt x="91018" y="910177"/>
                  </a:lnTo>
                  <a:cubicBezTo>
                    <a:pt x="40750" y="910177"/>
                    <a:pt x="0" y="869427"/>
                    <a:pt x="0" y="819159"/>
                  </a:cubicBezTo>
                  <a:lnTo>
                    <a:pt x="0" y="91018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62B64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64758" tIns="64758" rIns="64758" bIns="64758" numCol="1" spcCol="1270" anchor="ctr" anchorCtr="0">
              <a:noAutofit/>
            </a:bodyPr>
            <a:lstStyle/>
            <a:p>
              <a:pPr algn="ctr" defTabSz="4444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dirty="0">
                  <a:solidFill>
                    <a:schemeClr val="tx1"/>
                  </a:solidFill>
                  <a:latin typeface="Circe Extra Light" panose="020B0302020203020203" pitchFamily="34" charset="-52"/>
                </a:rPr>
                <a:t>Прием отправления курьером или в ЭЦ</a:t>
              </a:r>
            </a:p>
          </p:txBody>
        </p:sp>
        <p:sp>
          <p:nvSpPr>
            <p:cNvPr id="14" name="Полилиния 13"/>
            <p:cNvSpPr/>
            <p:nvPr/>
          </p:nvSpPr>
          <p:spPr>
            <a:xfrm rot="1965337">
              <a:off x="2900059" y="1288907"/>
              <a:ext cx="193154" cy="218702"/>
            </a:xfrm>
            <a:custGeom>
              <a:avLst/>
              <a:gdLst>
                <a:gd name="connsiteX0" fmla="*/ 0 w 193154"/>
                <a:gd name="connsiteY0" fmla="*/ 43740 h 218702"/>
                <a:gd name="connsiteX1" fmla="*/ 96577 w 193154"/>
                <a:gd name="connsiteY1" fmla="*/ 43740 h 218702"/>
                <a:gd name="connsiteX2" fmla="*/ 96577 w 193154"/>
                <a:gd name="connsiteY2" fmla="*/ 0 h 218702"/>
                <a:gd name="connsiteX3" fmla="*/ 193154 w 193154"/>
                <a:gd name="connsiteY3" fmla="*/ 109351 h 218702"/>
                <a:gd name="connsiteX4" fmla="*/ 96577 w 193154"/>
                <a:gd name="connsiteY4" fmla="*/ 218702 h 218702"/>
                <a:gd name="connsiteX5" fmla="*/ 96577 w 193154"/>
                <a:gd name="connsiteY5" fmla="*/ 174962 h 218702"/>
                <a:gd name="connsiteX6" fmla="*/ 0 w 193154"/>
                <a:gd name="connsiteY6" fmla="*/ 174962 h 218702"/>
                <a:gd name="connsiteX7" fmla="*/ 0 w 193154"/>
                <a:gd name="connsiteY7" fmla="*/ 43740 h 218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3154" h="218702">
                  <a:moveTo>
                    <a:pt x="0" y="43740"/>
                  </a:moveTo>
                  <a:lnTo>
                    <a:pt x="96577" y="43740"/>
                  </a:lnTo>
                  <a:lnTo>
                    <a:pt x="96577" y="0"/>
                  </a:lnTo>
                  <a:lnTo>
                    <a:pt x="193154" y="109351"/>
                  </a:lnTo>
                  <a:lnTo>
                    <a:pt x="96577" y="218702"/>
                  </a:lnTo>
                  <a:lnTo>
                    <a:pt x="96577" y="174962"/>
                  </a:lnTo>
                  <a:lnTo>
                    <a:pt x="0" y="174962"/>
                  </a:lnTo>
                  <a:lnTo>
                    <a:pt x="0" y="4374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5">
                <a:hueOff val="-2483469"/>
                <a:satOff val="9953"/>
                <a:lumOff val="215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43740" rIns="57946" bIns="43740" numCol="1" spcCol="1270" anchor="ctr" anchorCtr="0">
              <a:noAutofit/>
            </a:bodyPr>
            <a:lstStyle/>
            <a:p>
              <a:pPr algn="ctr" defTabSz="40004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90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3331770" y="1359586"/>
              <a:ext cx="910177" cy="910177"/>
            </a:xfrm>
            <a:prstGeom prst="roundRect">
              <a:avLst>
                <a:gd name="adj" fmla="val 10000"/>
              </a:avLst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5">
                <a:tint val="50000"/>
                <a:hueOff val="-4309938"/>
                <a:satOff val="18550"/>
                <a:lumOff val="5015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Скругленный прямоугольник 17"/>
            <p:cNvSpPr/>
            <p:nvPr/>
          </p:nvSpPr>
          <p:spPr>
            <a:xfrm>
              <a:off x="4579724" y="1356168"/>
              <a:ext cx="910177" cy="910177"/>
            </a:xfrm>
            <a:prstGeom prst="roundRect">
              <a:avLst>
                <a:gd name="adj" fmla="val 10000"/>
              </a:avLst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000" r="-2000"/>
              </a:stretch>
            </a:blip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5">
                <a:tint val="50000"/>
                <a:hueOff val="-6464908"/>
                <a:satOff val="27825"/>
                <a:lumOff val="7522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Скругленный прямоугольник 23"/>
            <p:cNvSpPr/>
            <p:nvPr/>
          </p:nvSpPr>
          <p:spPr>
            <a:xfrm>
              <a:off x="6038061" y="1372151"/>
              <a:ext cx="910177" cy="910177"/>
            </a:xfrm>
            <a:prstGeom prst="roundRect">
              <a:avLst>
                <a:gd name="adj" fmla="val 10000"/>
              </a:avLst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5">
                <a:tint val="50000"/>
                <a:hueOff val="-8619877"/>
                <a:satOff val="37100"/>
                <a:lumOff val="1003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Скругленный прямоугольник 28"/>
            <p:cNvSpPr/>
            <p:nvPr/>
          </p:nvSpPr>
          <p:spPr>
            <a:xfrm>
              <a:off x="7487720" y="1325900"/>
              <a:ext cx="910177" cy="910177"/>
            </a:xfrm>
            <a:prstGeom prst="roundRect">
              <a:avLst>
                <a:gd name="adj" fmla="val 10000"/>
              </a:avLst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3000" r="-23000"/>
              </a:stretch>
            </a:blip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5">
                <a:tint val="50000"/>
                <a:hueOff val="-10774846"/>
                <a:satOff val="46375"/>
                <a:lumOff val="12537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" name="TextBox 1"/>
          <p:cNvSpPr txBox="1"/>
          <p:nvPr/>
        </p:nvSpPr>
        <p:spPr>
          <a:xfrm>
            <a:off x="526065" y="2440925"/>
            <a:ext cx="2448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ru-RU" sz="1400" kern="0" dirty="0">
                <a:solidFill>
                  <a:srgbClr val="006A3B"/>
                </a:solidFill>
                <a:latin typeface="Circe Light" panose="020B0402020203020203" pitchFamily="34" charset="-52"/>
              </a:rPr>
              <a:t>Страны Таможенного Союза: Казахстан, Беларусь, Армения, Киргизия</a:t>
            </a:r>
          </a:p>
        </p:txBody>
      </p:sp>
      <p:grpSp>
        <p:nvGrpSpPr>
          <p:cNvPr id="67" name="Группа 66"/>
          <p:cNvGrpSpPr/>
          <p:nvPr/>
        </p:nvGrpSpPr>
        <p:grpSpPr>
          <a:xfrm>
            <a:off x="3157977" y="2195770"/>
            <a:ext cx="5731837" cy="968060"/>
            <a:chOff x="3157976" y="2195767"/>
            <a:chExt cx="5731837" cy="968060"/>
          </a:xfrm>
        </p:grpSpPr>
        <p:grpSp>
          <p:nvGrpSpPr>
            <p:cNvPr id="64" name="Группа 63"/>
            <p:cNvGrpSpPr/>
            <p:nvPr/>
          </p:nvGrpSpPr>
          <p:grpSpPr>
            <a:xfrm>
              <a:off x="3157976" y="2195767"/>
              <a:ext cx="5731837" cy="968060"/>
              <a:chOff x="3144214" y="2149435"/>
              <a:chExt cx="5731837" cy="968060"/>
            </a:xfrm>
          </p:grpSpPr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7681157" y="2159820"/>
                <a:ext cx="1165195" cy="957675"/>
              </a:xfrm>
              <a:prstGeom prst="roundRect">
                <a:avLst>
                  <a:gd name="adj" fmla="val 10000"/>
                </a:avLst>
              </a:prstGeom>
              <a:solidFill>
                <a:schemeClr val="bg1"/>
              </a:solidFill>
              <a:ln>
                <a:solidFill>
                  <a:srgbClr val="62B64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defTabSz="914378"/>
                <a:endParaRPr lang="ru-RU" kern="0" dirty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37" name="Группа 36"/>
              <p:cNvGrpSpPr/>
              <p:nvPr/>
            </p:nvGrpSpPr>
            <p:grpSpPr>
              <a:xfrm>
                <a:off x="5943730" y="2282328"/>
                <a:ext cx="250271" cy="408176"/>
                <a:chOff x="4033306" y="605377"/>
                <a:chExt cx="251218" cy="408176"/>
              </a:xfrm>
            </p:grpSpPr>
            <p:sp>
              <p:nvSpPr>
                <p:cNvPr id="38" name="Стрелка вправо 37"/>
                <p:cNvSpPr/>
                <p:nvPr/>
              </p:nvSpPr>
              <p:spPr>
                <a:xfrm>
                  <a:off x="4033306" y="784940"/>
                  <a:ext cx="195163" cy="228613"/>
                </a:xfrm>
                <a:prstGeom prst="rightArrow">
                  <a:avLst>
                    <a:gd name="adj1" fmla="val 60000"/>
                    <a:gd name="adj2" fmla="val 50000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5">
                    <a:hueOff val="-4966938"/>
                    <a:satOff val="19906"/>
                    <a:lumOff val="4314"/>
                    <a:alphaOff val="0"/>
                  </a:schemeClr>
                </a:fillRef>
                <a:effectRef idx="1">
                  <a:schemeClr val="accent5">
                    <a:hueOff val="-4966938"/>
                    <a:satOff val="19906"/>
                    <a:lumOff val="4314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39" name="Стрелка вправо 4"/>
                <p:cNvSpPr/>
                <p:nvPr/>
              </p:nvSpPr>
              <p:spPr>
                <a:xfrm>
                  <a:off x="4147910" y="605377"/>
                  <a:ext cx="136614" cy="137167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0" tIns="0" rIns="0" bIns="0" numCol="1" spcCol="1270" anchor="ctr" anchorCtr="0">
                  <a:noAutofit/>
                </a:bodyPr>
                <a:lstStyle/>
                <a:p>
                  <a:pPr algn="ctr" defTabSz="40004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defRPr/>
                  </a:pPr>
                  <a:endParaRPr lang="ru-RU" sz="90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40" name="Группа 39"/>
              <p:cNvGrpSpPr/>
              <p:nvPr/>
            </p:nvGrpSpPr>
            <p:grpSpPr>
              <a:xfrm>
                <a:off x="7371040" y="2266156"/>
                <a:ext cx="223603" cy="431866"/>
                <a:chOff x="4147910" y="605377"/>
                <a:chExt cx="224449" cy="431866"/>
              </a:xfrm>
            </p:grpSpPr>
            <p:sp>
              <p:nvSpPr>
                <p:cNvPr id="41" name="Стрелка вправо 40"/>
                <p:cNvSpPr/>
                <p:nvPr/>
              </p:nvSpPr>
              <p:spPr>
                <a:xfrm>
                  <a:off x="4177196" y="808630"/>
                  <a:ext cx="195163" cy="228613"/>
                </a:xfrm>
                <a:prstGeom prst="rightArrow">
                  <a:avLst>
                    <a:gd name="adj1" fmla="val 60000"/>
                    <a:gd name="adj2" fmla="val 50000"/>
                  </a:avLst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5">
                    <a:hueOff val="-4966938"/>
                    <a:satOff val="19906"/>
                    <a:lumOff val="4314"/>
                    <a:alphaOff val="0"/>
                  </a:schemeClr>
                </a:fillRef>
                <a:effectRef idx="1">
                  <a:schemeClr val="accent5">
                    <a:hueOff val="-4966938"/>
                    <a:satOff val="19906"/>
                    <a:lumOff val="4314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42" name="Стрелка вправо 4"/>
                <p:cNvSpPr/>
                <p:nvPr/>
              </p:nvSpPr>
              <p:spPr>
                <a:xfrm>
                  <a:off x="4147910" y="605377"/>
                  <a:ext cx="136614" cy="137167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0" tIns="0" rIns="0" bIns="0" numCol="1" spcCol="1270" anchor="ctr" anchorCtr="0">
                  <a:noAutofit/>
                </a:bodyPr>
                <a:lstStyle/>
                <a:p>
                  <a:pPr algn="ctr" defTabSz="40004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defRPr/>
                  </a:pPr>
                  <a:endParaRPr lang="ru-RU" sz="90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60" name="Скругленный прямоугольник 59"/>
              <p:cNvSpPr/>
              <p:nvPr/>
            </p:nvSpPr>
            <p:spPr>
              <a:xfrm>
                <a:off x="4613518" y="2149435"/>
                <a:ext cx="1257204" cy="951424"/>
              </a:xfrm>
              <a:prstGeom prst="roundRect">
                <a:avLst>
                  <a:gd name="adj" fmla="val 10000"/>
                </a:avLst>
              </a:prstGeom>
              <a:solidFill>
                <a:schemeClr val="bg1"/>
              </a:solidFill>
              <a:ln>
                <a:solidFill>
                  <a:srgbClr val="62B64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defTabSz="914378"/>
                <a:endParaRPr lang="ru-RU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1" name="Скругленный прямоугольник 60"/>
              <p:cNvSpPr/>
              <p:nvPr/>
            </p:nvSpPr>
            <p:spPr>
              <a:xfrm>
                <a:off x="6203960" y="2163204"/>
                <a:ext cx="1109742" cy="951424"/>
              </a:xfrm>
              <a:prstGeom prst="roundRect">
                <a:avLst>
                  <a:gd name="adj" fmla="val 10000"/>
                </a:avLst>
              </a:prstGeom>
              <a:solidFill>
                <a:schemeClr val="bg1"/>
              </a:solidFill>
              <a:ln>
                <a:solidFill>
                  <a:srgbClr val="62B64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defTabSz="914378"/>
                <a:endParaRPr lang="ru-RU" kern="0" dirty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54" name="Группа 53"/>
              <p:cNvGrpSpPr/>
              <p:nvPr/>
            </p:nvGrpSpPr>
            <p:grpSpPr>
              <a:xfrm>
                <a:off x="3144214" y="2162551"/>
                <a:ext cx="1057417" cy="951424"/>
                <a:chOff x="3185043" y="1376655"/>
                <a:chExt cx="1050526" cy="951424"/>
              </a:xfrm>
            </p:grpSpPr>
            <p:sp>
              <p:nvSpPr>
                <p:cNvPr id="59" name="Скругленный прямоугольник 58"/>
                <p:cNvSpPr/>
                <p:nvPr/>
              </p:nvSpPr>
              <p:spPr>
                <a:xfrm>
                  <a:off x="3185043" y="1376655"/>
                  <a:ext cx="1050526" cy="951424"/>
                </a:xfrm>
                <a:prstGeom prst="roundRect">
                  <a:avLst>
                    <a:gd name="adj" fmla="val 10000"/>
                  </a:avLst>
                </a:prstGeom>
                <a:solidFill>
                  <a:schemeClr val="bg1"/>
                </a:solidFill>
                <a:ln>
                  <a:solidFill>
                    <a:srgbClr val="62B642"/>
                  </a:solidFill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defTabSz="914378"/>
                  <a:endParaRPr lang="ru-RU" kern="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" name="Прямоугольник 4"/>
                <p:cNvSpPr/>
                <p:nvPr/>
              </p:nvSpPr>
              <p:spPr>
                <a:xfrm>
                  <a:off x="3211124" y="1548843"/>
                  <a:ext cx="959756" cy="5078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35559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defRPr/>
                  </a:pPr>
                  <a:r>
                    <a:rPr lang="ru-RU" sz="1000" kern="0" dirty="0">
                      <a:solidFill>
                        <a:sysClr val="windowText" lastClr="000000"/>
                      </a:solidFill>
                      <a:latin typeface="Circe Light"/>
                    </a:rPr>
                    <a:t>Доставка отправления на склад</a:t>
                  </a:r>
                </a:p>
              </p:txBody>
            </p:sp>
          </p:grpSp>
          <p:sp>
            <p:nvSpPr>
              <p:cNvPr id="7" name="Прямоугольник 6"/>
              <p:cNvSpPr/>
              <p:nvPr/>
            </p:nvSpPr>
            <p:spPr>
              <a:xfrm>
                <a:off x="4755860" y="2415843"/>
                <a:ext cx="96428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5559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ru-RU" sz="1000" kern="0" dirty="0">
                    <a:solidFill>
                      <a:sysClr val="windowText" lastClr="000000"/>
                    </a:solidFill>
                    <a:latin typeface="Circe Light"/>
                  </a:rPr>
                  <a:t>Обработка отправления</a:t>
                </a: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6280515" y="2371231"/>
                <a:ext cx="936099" cy="507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5559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ru-RU" sz="1000" kern="0" dirty="0">
                    <a:solidFill>
                      <a:sysClr val="windowText" lastClr="000000"/>
                    </a:solidFill>
                    <a:latin typeface="Circe Light"/>
                  </a:rPr>
                  <a:t>Доставка в страну назначения</a:t>
                </a: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7651456" y="2315097"/>
                <a:ext cx="122459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5559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defRPr/>
                </a:pPr>
                <a:r>
                  <a:rPr lang="ru-RU" sz="1000" kern="0" dirty="0">
                    <a:solidFill>
                      <a:sysClr val="windowText" lastClr="000000"/>
                    </a:solidFill>
                    <a:latin typeface="Circe Light"/>
                  </a:rPr>
                  <a:t>Прием отправления и доставка получателю</a:t>
                </a:r>
              </a:p>
            </p:txBody>
          </p:sp>
        </p:grpSp>
        <p:sp>
          <p:nvSpPr>
            <p:cNvPr id="65" name="Стрелка вправо 64"/>
            <p:cNvSpPr/>
            <p:nvPr/>
          </p:nvSpPr>
          <p:spPr>
            <a:xfrm>
              <a:off x="4312554" y="2508222"/>
              <a:ext cx="194427" cy="22861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1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70" name="Группа 69"/>
          <p:cNvGrpSpPr/>
          <p:nvPr/>
        </p:nvGrpSpPr>
        <p:grpSpPr>
          <a:xfrm>
            <a:off x="380589" y="3486590"/>
            <a:ext cx="8479526" cy="1099571"/>
            <a:chOff x="380588" y="3486589"/>
            <a:chExt cx="8479526" cy="1099570"/>
          </a:xfrm>
        </p:grpSpPr>
        <p:grpSp>
          <p:nvGrpSpPr>
            <p:cNvPr id="68" name="Группа 67"/>
            <p:cNvGrpSpPr/>
            <p:nvPr/>
          </p:nvGrpSpPr>
          <p:grpSpPr>
            <a:xfrm>
              <a:off x="380588" y="3486589"/>
              <a:ext cx="8479526" cy="1099570"/>
              <a:chOff x="339961" y="3486589"/>
              <a:chExt cx="8479526" cy="1099570"/>
            </a:xfrm>
          </p:grpSpPr>
          <p:grpSp>
            <p:nvGrpSpPr>
              <p:cNvPr id="63" name="Группа 62"/>
              <p:cNvGrpSpPr/>
              <p:nvPr/>
            </p:nvGrpSpPr>
            <p:grpSpPr>
              <a:xfrm>
                <a:off x="339961" y="3486589"/>
                <a:ext cx="8479526" cy="1099570"/>
                <a:chOff x="432488" y="3888906"/>
                <a:chExt cx="8479526" cy="1099570"/>
              </a:xfrm>
            </p:grpSpPr>
            <p:grpSp>
              <p:nvGrpSpPr>
                <p:cNvPr id="4" name="Группа 3"/>
                <p:cNvGrpSpPr/>
                <p:nvPr/>
              </p:nvGrpSpPr>
              <p:grpSpPr>
                <a:xfrm>
                  <a:off x="432488" y="3888906"/>
                  <a:ext cx="8479526" cy="1099570"/>
                  <a:chOff x="405300" y="3884393"/>
                  <a:chExt cx="8512248" cy="1099570"/>
                </a:xfrm>
              </p:grpSpPr>
              <p:grpSp>
                <p:nvGrpSpPr>
                  <p:cNvPr id="21" name="Группа 20"/>
                  <p:cNvGrpSpPr/>
                  <p:nvPr/>
                </p:nvGrpSpPr>
                <p:grpSpPr>
                  <a:xfrm>
                    <a:off x="3193406" y="3884393"/>
                    <a:ext cx="1061497" cy="1084596"/>
                    <a:chOff x="3042886" y="813112"/>
                    <a:chExt cx="1061497" cy="1084596"/>
                  </a:xfrm>
                </p:grpSpPr>
                <p:sp>
                  <p:nvSpPr>
                    <p:cNvPr id="32" name="Скругленный прямоугольник 31"/>
                    <p:cNvSpPr/>
                    <p:nvPr/>
                  </p:nvSpPr>
                  <p:spPr>
                    <a:xfrm>
                      <a:off x="3042886" y="813112"/>
                      <a:ext cx="1061497" cy="1084596"/>
                    </a:xfrm>
                    <a:prstGeom prst="roundRect">
                      <a:avLst>
                        <a:gd name="adj" fmla="val 10000"/>
                      </a:avLst>
                    </a:prstGeom>
                    <a:solidFill>
                      <a:schemeClr val="bg1"/>
                    </a:solidFill>
                    <a:ln>
                      <a:solidFill>
                        <a:srgbClr val="62B642"/>
                      </a:solidFill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</p:sp>
                <p:sp>
                  <p:nvSpPr>
                    <p:cNvPr id="33" name="Скругленный прямоугольник 4"/>
                    <p:cNvSpPr/>
                    <p:nvPr/>
                  </p:nvSpPr>
                  <p:spPr>
                    <a:xfrm>
                      <a:off x="3085488" y="973939"/>
                      <a:ext cx="976293" cy="784830"/>
                    </a:xfrm>
                    <a:prstGeom prst="rect">
                      <a:avLst/>
                    </a:prstGeom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30480" tIns="30480" rIns="30480" bIns="30480" numCol="1" spcCol="1270" anchor="ctr" anchorCtr="0">
                      <a:noAutofit/>
                    </a:bodyPr>
                    <a:lstStyle/>
                    <a:p>
                      <a:pPr algn="ctr" defTabSz="35559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defRPr/>
                      </a:pPr>
                      <a:r>
                        <a:rPr lang="ru-RU" sz="1000" dirty="0">
                          <a:solidFill>
                            <a:sysClr val="windowText" lastClr="000000"/>
                          </a:solidFill>
                          <a:latin typeface="Circe Light"/>
                        </a:rPr>
                        <a:t>Доставка отправления в ОТО</a:t>
                      </a:r>
                    </a:p>
                  </p:txBody>
                </p:sp>
              </p:grpSp>
              <p:sp>
                <p:nvSpPr>
                  <p:cNvPr id="30" name="Скругленный прямоугольник 29"/>
                  <p:cNvSpPr/>
                  <p:nvPr/>
                </p:nvSpPr>
                <p:spPr>
                  <a:xfrm>
                    <a:off x="4667631" y="3884393"/>
                    <a:ext cx="1260059" cy="1084596"/>
                  </a:xfrm>
                  <a:prstGeom prst="roundRect">
                    <a:avLst>
                      <a:gd name="adj" fmla="val 10000"/>
                    </a:avLst>
                  </a:prstGeom>
                  <a:solidFill>
                    <a:schemeClr val="bg1"/>
                  </a:solidFill>
                  <a:ln>
                    <a:solidFill>
                      <a:srgbClr val="62B642"/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8"/>
                    <a:endParaRPr lang="ru-RU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8" name="Скругленный прямоугольник 27"/>
                  <p:cNvSpPr/>
                  <p:nvPr/>
                </p:nvSpPr>
                <p:spPr>
                  <a:xfrm>
                    <a:off x="6256025" y="3895337"/>
                    <a:ext cx="1121500" cy="1084596"/>
                  </a:xfrm>
                  <a:prstGeom prst="roundRect">
                    <a:avLst>
                      <a:gd name="adj" fmla="val 10000"/>
                    </a:avLst>
                  </a:prstGeom>
                  <a:solidFill>
                    <a:schemeClr val="bg1"/>
                  </a:solidFill>
                  <a:ln>
                    <a:solidFill>
                      <a:srgbClr val="62B642"/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8"/>
                    <a:endParaRPr lang="ru-RU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26" name="Скругленный прямоугольник 25"/>
                  <p:cNvSpPr/>
                  <p:nvPr/>
                </p:nvSpPr>
                <p:spPr>
                  <a:xfrm>
                    <a:off x="7747858" y="3899366"/>
                    <a:ext cx="1169690" cy="1084597"/>
                  </a:xfrm>
                  <a:prstGeom prst="roundRect">
                    <a:avLst>
                      <a:gd name="adj" fmla="val 10000"/>
                    </a:avLst>
                  </a:prstGeom>
                  <a:solidFill>
                    <a:schemeClr val="bg1"/>
                  </a:solidFill>
                  <a:ln>
                    <a:solidFill>
                      <a:srgbClr val="62B642"/>
                    </a:solidFill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defTabSz="914378"/>
                    <a:endParaRPr lang="ru-RU" kern="0" dirty="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45" name="Стрелка вправо 4"/>
                  <p:cNvSpPr/>
                  <p:nvPr/>
                </p:nvSpPr>
                <p:spPr>
                  <a:xfrm>
                    <a:off x="4653816" y="4300468"/>
                    <a:ext cx="136614" cy="137167"/>
                  </a:xfrm>
                  <a:prstGeom prst="rect">
                    <a:avLst/>
                  </a:prstGeom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0" tIns="0" rIns="0" bIns="0" numCol="1" spcCol="1270" anchor="ctr" anchorCtr="0">
                    <a:noAutofit/>
                  </a:bodyPr>
                  <a:lstStyle/>
                  <a:p>
                    <a:pPr algn="ctr" defTabSz="40004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  <a:defRPr/>
                    </a:pPr>
                    <a:endParaRPr lang="ru-RU" sz="900">
                      <a:solidFill>
                        <a:sysClr val="windowText" lastClr="000000"/>
                      </a:solidFill>
                    </a:endParaRPr>
                  </a:p>
                </p:txBody>
              </p:sp>
              <p:grpSp>
                <p:nvGrpSpPr>
                  <p:cNvPr id="46" name="Группа 45"/>
                  <p:cNvGrpSpPr/>
                  <p:nvPr/>
                </p:nvGrpSpPr>
                <p:grpSpPr>
                  <a:xfrm>
                    <a:off x="6010558" y="4254743"/>
                    <a:ext cx="401980" cy="228613"/>
                    <a:chOff x="3882544" y="559652"/>
                    <a:chExt cx="401980" cy="228613"/>
                  </a:xfrm>
                </p:grpSpPr>
                <p:sp>
                  <p:nvSpPr>
                    <p:cNvPr id="47" name="Стрелка вправо 46"/>
                    <p:cNvSpPr/>
                    <p:nvPr/>
                  </p:nvSpPr>
                  <p:spPr>
                    <a:xfrm>
                      <a:off x="3882544" y="559652"/>
                      <a:ext cx="195163" cy="228613"/>
                    </a:xfrm>
                    <a:prstGeom prst="rightArrow">
                      <a:avLst>
                        <a:gd name="adj1" fmla="val 60000"/>
                        <a:gd name="adj2" fmla="val 50000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</p:spPr>
                  <p:style>
                    <a:lnRef idx="0">
                      <a:schemeClr val="lt1">
                        <a:hueOff val="0"/>
                        <a:satOff val="0"/>
                        <a:lumOff val="0"/>
                        <a:alphaOff val="0"/>
                      </a:schemeClr>
                    </a:lnRef>
                    <a:fillRef idx="1">
                      <a:schemeClr val="accent5">
                        <a:hueOff val="-4966938"/>
                        <a:satOff val="19906"/>
                        <a:lumOff val="4314"/>
                        <a:alphaOff val="0"/>
                      </a:schemeClr>
                    </a:fillRef>
                    <a:effectRef idx="1">
                      <a:schemeClr val="accent5">
                        <a:hueOff val="-4966938"/>
                        <a:satOff val="19906"/>
                        <a:lumOff val="4314"/>
                        <a:alphaOff val="0"/>
                      </a:schemeClr>
                    </a:effectRef>
                    <a:fontRef idx="minor">
                      <a:schemeClr val="lt1"/>
                    </a:fontRef>
                  </p:style>
                </p:sp>
                <p:sp>
                  <p:nvSpPr>
                    <p:cNvPr id="48" name="Стрелка вправо 4"/>
                    <p:cNvSpPr/>
                    <p:nvPr/>
                  </p:nvSpPr>
                  <p:spPr>
                    <a:xfrm>
                      <a:off x="4147910" y="605377"/>
                      <a:ext cx="136614" cy="137167"/>
                    </a:xfrm>
                    <a:prstGeom prst="rect">
                      <a:avLst/>
                    </a:prstGeom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0" tIns="0" rIns="0" bIns="0" numCol="1" spcCol="1270" anchor="ctr" anchorCtr="0">
                      <a:noAutofit/>
                    </a:bodyPr>
                    <a:lstStyle/>
                    <a:p>
                      <a:pPr algn="ctr" defTabSz="40004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  <a:defRPr/>
                      </a:pPr>
                      <a:endParaRPr lang="ru-RU" sz="900">
                        <a:solidFill>
                          <a:sysClr val="windowText" lastClr="000000"/>
                        </a:solidFill>
                      </a:endParaRPr>
                    </a:p>
                  </p:txBody>
                </p:sp>
              </p:grpSp>
              <p:sp>
                <p:nvSpPr>
                  <p:cNvPr id="51" name="Стрелка вправо 4"/>
                  <p:cNvSpPr/>
                  <p:nvPr/>
                </p:nvSpPr>
                <p:spPr>
                  <a:xfrm>
                    <a:off x="7581063" y="4304498"/>
                    <a:ext cx="136614" cy="137167"/>
                  </a:xfrm>
                  <a:prstGeom prst="rect">
                    <a:avLst/>
                  </a:prstGeom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0" tIns="0" rIns="0" bIns="0" numCol="1" spcCol="1270" anchor="ctr" anchorCtr="0">
                    <a:noAutofit/>
                  </a:bodyPr>
                  <a:lstStyle/>
                  <a:p>
                    <a:pPr algn="ctr" defTabSz="40004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  <a:defRPr/>
                    </a:pPr>
                    <a:endParaRPr lang="ru-RU" sz="900">
                      <a:solidFill>
                        <a:sysClr val="windowText" lastClr="000000"/>
                      </a:solidFill>
                    </a:endParaRPr>
                  </a:p>
                </p:txBody>
              </p:sp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405300" y="4264915"/>
                    <a:ext cx="2705083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914378">
                      <a:defRPr/>
                    </a:pPr>
                    <a:r>
                      <a:rPr lang="ru-RU" sz="1400" kern="0" dirty="0">
                        <a:solidFill>
                          <a:srgbClr val="006A3B"/>
                        </a:solidFill>
                        <a:latin typeface="Circe Light" panose="020B0402020203020203" pitchFamily="34" charset="-52"/>
                      </a:rPr>
                      <a:t>Страны Ближнего зарубежья</a:t>
                    </a:r>
                  </a:p>
                </p:txBody>
              </p:sp>
            </p:grpSp>
            <p:sp>
              <p:nvSpPr>
                <p:cNvPr id="56" name="Прямоугольник 55"/>
                <p:cNvSpPr/>
                <p:nvPr/>
              </p:nvSpPr>
              <p:spPr>
                <a:xfrm>
                  <a:off x="4602744" y="4108038"/>
                  <a:ext cx="1444104" cy="6463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35559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defRPr/>
                  </a:pPr>
                  <a:r>
                    <a:rPr lang="ru-RU" sz="1000" kern="0" dirty="0">
                      <a:solidFill>
                        <a:sysClr val="windowText" lastClr="000000"/>
                      </a:solidFill>
                      <a:latin typeface="Circe Light"/>
                    </a:rPr>
                    <a:t>Проверка  сопроводительных документов/ вложения</a:t>
                  </a:r>
                </a:p>
              </p:txBody>
            </p:sp>
            <p:sp>
              <p:nvSpPr>
                <p:cNvPr id="57" name="Прямоугольник 56"/>
                <p:cNvSpPr/>
                <p:nvPr/>
              </p:nvSpPr>
              <p:spPr>
                <a:xfrm>
                  <a:off x="6230935" y="4121089"/>
                  <a:ext cx="1214000" cy="64633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35559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defRPr/>
                  </a:pPr>
                  <a:r>
                    <a:rPr lang="ru-RU" sz="1000" kern="0" dirty="0">
                      <a:solidFill>
                        <a:sysClr val="windowText" lastClr="000000"/>
                      </a:solidFill>
                      <a:latin typeface="Circe Light"/>
                    </a:rPr>
                    <a:t>Декларирование и отправка в страну назначения</a:t>
                  </a:r>
                </a:p>
              </p:txBody>
            </p:sp>
            <p:sp>
              <p:nvSpPr>
                <p:cNvPr id="58" name="Прямоугольник 57"/>
                <p:cNvSpPr/>
                <p:nvPr/>
              </p:nvSpPr>
              <p:spPr>
                <a:xfrm>
                  <a:off x="7794150" y="4095454"/>
                  <a:ext cx="1075561" cy="78482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35559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defRPr/>
                  </a:pPr>
                  <a:r>
                    <a:rPr lang="ru-RU" sz="1000" kern="0" dirty="0">
                      <a:solidFill>
                        <a:sysClr val="windowText" lastClr="000000"/>
                      </a:solidFill>
                      <a:latin typeface="Circe Light"/>
                    </a:rPr>
                    <a:t>Таможенное оформление отправления и доставка получателю</a:t>
                  </a:r>
                </a:p>
              </p:txBody>
            </p:sp>
          </p:grpSp>
          <p:sp>
            <p:nvSpPr>
              <p:cNvPr id="66" name="Стрелка вправо 65"/>
              <p:cNvSpPr/>
              <p:nvPr/>
            </p:nvSpPr>
            <p:spPr>
              <a:xfrm>
                <a:off x="4268460" y="3853894"/>
                <a:ext cx="194427" cy="228613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4966938"/>
                  <a:satOff val="19906"/>
                  <a:lumOff val="4314"/>
                  <a:alphaOff val="0"/>
                </a:schemeClr>
              </a:fillRef>
              <a:effectRef idx="1">
                <a:schemeClr val="accent5">
                  <a:hueOff val="-4966938"/>
                  <a:satOff val="19906"/>
                  <a:lumOff val="4314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defTabSz="914378"/>
                <a:endParaRPr lang="ru-RU" kern="0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69" name="Стрелка вправо 68"/>
            <p:cNvSpPr/>
            <p:nvPr/>
          </p:nvSpPr>
          <p:spPr>
            <a:xfrm>
              <a:off x="7423099" y="3853677"/>
              <a:ext cx="194427" cy="228613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1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15022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/>
          <p:cNvSpPr>
            <a:spLocks noChangeArrowheads="1"/>
          </p:cNvSpPr>
          <p:nvPr/>
        </p:nvSpPr>
        <p:spPr bwMode="auto">
          <a:xfrm>
            <a:off x="214313" y="184150"/>
            <a:ext cx="5262829" cy="71137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>
              <a:lnSpc>
                <a:spcPct val="112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altLang="ru-RU" sz="2000" u="sng" dirty="0">
                <a:solidFill>
                  <a:srgbClr val="347441"/>
                </a:solidFill>
                <a:latin typeface="Circe Light"/>
                <a:ea typeface="+mj-ea"/>
                <a:cs typeface="Circe Light"/>
              </a:rPr>
              <a:t>Уже работает! Страны таможенного союза</a:t>
            </a:r>
          </a:p>
          <a:p>
            <a:pPr>
              <a:lnSpc>
                <a:spcPct val="112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altLang="ru-RU" sz="1600" b="1" dirty="0">
                <a:solidFill>
                  <a:srgbClr val="347441"/>
                </a:solidFill>
                <a:latin typeface="Circe Light"/>
                <a:ea typeface="+mj-ea"/>
                <a:cs typeface="Circe Light"/>
              </a:rPr>
              <a:t>Казахстан: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6116" y="916676"/>
            <a:ext cx="539048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latin typeface="Circe Light"/>
                <a:ea typeface="+mj-ea"/>
                <a:cs typeface="Circe Light"/>
              </a:rPr>
              <a:t>KupiVip</a:t>
            </a:r>
            <a:endParaRPr lang="ru-RU" sz="1200" b="1" u="sng" dirty="0">
              <a:latin typeface="Circe Light"/>
              <a:ea typeface="+mj-ea"/>
              <a:cs typeface="Circe Light"/>
            </a:endParaRPr>
          </a:p>
          <a:p>
            <a:r>
              <a:rPr lang="ru-RU" sz="1200" dirty="0">
                <a:latin typeface="Circe Light"/>
                <a:ea typeface="+mj-ea"/>
                <a:cs typeface="Circe Light"/>
              </a:rPr>
              <a:t>В первый год работы валовая выручка по новому направлению составила 11 млн</a:t>
            </a:r>
            <a:r>
              <a:rPr lang="en-US" sz="1200" dirty="0">
                <a:latin typeface="Circe Light"/>
                <a:ea typeface="+mj-ea"/>
                <a:cs typeface="Circe Light"/>
              </a:rPr>
              <a:t>$ (</a:t>
            </a:r>
            <a:r>
              <a:rPr lang="ru-RU" sz="1200" dirty="0">
                <a:latin typeface="Circe Light"/>
                <a:ea typeface="+mj-ea"/>
                <a:cs typeface="Circe Light"/>
              </a:rPr>
              <a:t>без дополнительных маркетинговых инвестиций)</a:t>
            </a:r>
          </a:p>
          <a:p>
            <a:endParaRPr lang="ru-RU" sz="1200" dirty="0">
              <a:latin typeface="Circe Light"/>
              <a:ea typeface="+mj-ea"/>
              <a:cs typeface="Circe Light"/>
            </a:endParaRPr>
          </a:p>
          <a:p>
            <a:r>
              <a:rPr lang="ru-RU" sz="1200" dirty="0">
                <a:latin typeface="Circe Light"/>
                <a:ea typeface="+mj-ea"/>
                <a:cs typeface="Circe Light"/>
              </a:rPr>
              <a:t>Показатель выкупа товаров достиг 90% - максимум в индустрии</a:t>
            </a:r>
          </a:p>
          <a:p>
            <a:r>
              <a:rPr lang="ru-RU" sz="1200" b="1" dirty="0">
                <a:solidFill>
                  <a:srgbClr val="347441"/>
                </a:solidFill>
                <a:latin typeface="Circe Light"/>
                <a:ea typeface="+mj-ea"/>
                <a:cs typeface="Circe Light"/>
              </a:rPr>
              <a:t>Наши услуги: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latin typeface="Circe Light"/>
                <a:ea typeface="+mj-ea"/>
                <a:cs typeface="Circe Light"/>
              </a:rPr>
              <a:t>Доставка на следующий день по направлению Москва – Алматы;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latin typeface="Circe Light"/>
                <a:ea typeface="+mj-ea"/>
                <a:cs typeface="Circe Light"/>
              </a:rPr>
              <a:t>Клиентский возврат по всему Казахстану;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latin typeface="Circe Light"/>
                <a:ea typeface="+mj-ea"/>
                <a:cs typeface="Circe Light"/>
              </a:rPr>
              <a:t>Открытие ПВЗ с примеркой в 5 городах страны;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1" dirty="0">
                <a:latin typeface="Circe Light"/>
                <a:ea typeface="+mj-ea"/>
                <a:cs typeface="Circe Light"/>
              </a:rPr>
              <a:t>Более 20 точек выдачи заказов в Казахстане.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b="1" dirty="0">
              <a:solidFill>
                <a:srgbClr val="347441"/>
              </a:solidFill>
              <a:latin typeface="Circe Light"/>
              <a:ea typeface="+mj-ea"/>
              <a:cs typeface="Circe Light"/>
            </a:endParaRPr>
          </a:p>
          <a:p>
            <a:r>
              <a:rPr lang="ru-RU" sz="1600" b="1" dirty="0">
                <a:solidFill>
                  <a:srgbClr val="347441"/>
                </a:solidFill>
                <a:latin typeface="Circe Light"/>
                <a:ea typeface="+mj-ea"/>
                <a:cs typeface="Circe Light"/>
              </a:rPr>
              <a:t>Киргизия:</a:t>
            </a:r>
          </a:p>
          <a:p>
            <a:r>
              <a:rPr lang="ru-RU" sz="1200" dirty="0">
                <a:latin typeface="Circe Light"/>
                <a:ea typeface="+mj-ea"/>
                <a:cs typeface="Circe Light"/>
              </a:rPr>
              <a:t>Курьерская доставка по всей территории страны</a:t>
            </a:r>
          </a:p>
          <a:p>
            <a:r>
              <a:rPr lang="ru-RU" sz="1200" dirty="0">
                <a:latin typeface="Circe Light"/>
                <a:ea typeface="+mj-ea"/>
                <a:cs typeface="Circe Light"/>
              </a:rPr>
              <a:t>Тренинги – курьер-торговый представитель</a:t>
            </a:r>
          </a:p>
          <a:p>
            <a:r>
              <a:rPr lang="ru-RU" sz="1200" dirty="0">
                <a:latin typeface="Circe Light"/>
                <a:ea typeface="+mj-ea"/>
                <a:cs typeface="Circe Light"/>
              </a:rPr>
              <a:t>Онлайн-фотоотчет о доставке</a:t>
            </a:r>
          </a:p>
          <a:p>
            <a:endParaRPr lang="ru-RU" sz="1200" b="1" dirty="0">
              <a:solidFill>
                <a:srgbClr val="347441"/>
              </a:solidFill>
              <a:latin typeface="Circe Light"/>
              <a:ea typeface="+mj-ea"/>
              <a:cs typeface="Circe Light"/>
            </a:endParaRPr>
          </a:p>
          <a:p>
            <a:r>
              <a:rPr lang="ru-RU" sz="1600" b="1" dirty="0">
                <a:solidFill>
                  <a:srgbClr val="347441"/>
                </a:solidFill>
                <a:latin typeface="Circe Light"/>
                <a:ea typeface="+mj-ea"/>
                <a:cs typeface="Circe Light"/>
              </a:rPr>
              <a:t>Армения:</a:t>
            </a:r>
          </a:p>
          <a:p>
            <a:r>
              <a:rPr lang="ru-RU" sz="1200" dirty="0">
                <a:latin typeface="Circe Light"/>
                <a:ea typeface="+mj-ea"/>
                <a:cs typeface="Circe Light"/>
              </a:rPr>
              <a:t>Сервис для граждан Армении по доставке покупок из интернет-магазинов РФ</a:t>
            </a:r>
          </a:p>
          <a:p>
            <a:endParaRPr lang="ru-RU" sz="1200" b="1" dirty="0">
              <a:solidFill>
                <a:srgbClr val="347441"/>
              </a:solidFill>
              <a:latin typeface="Circe Light"/>
              <a:ea typeface="+mj-ea"/>
              <a:cs typeface="Circe Ligh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b="1" dirty="0">
              <a:solidFill>
                <a:srgbClr val="347441"/>
              </a:solidFill>
              <a:latin typeface="Circe Light"/>
              <a:ea typeface="+mj-ea"/>
              <a:cs typeface="Circe Ligh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b="1" dirty="0">
              <a:solidFill>
                <a:srgbClr val="347441"/>
              </a:solidFill>
              <a:latin typeface="Circe Light"/>
              <a:ea typeface="+mj-ea"/>
              <a:cs typeface="Circe Light"/>
            </a:endParaRPr>
          </a:p>
          <a:p>
            <a:endParaRPr lang="en-US" sz="1200" b="1" dirty="0">
              <a:solidFill>
                <a:srgbClr val="347441"/>
              </a:solidFill>
              <a:latin typeface="Circe Light"/>
              <a:ea typeface="+mj-ea"/>
              <a:cs typeface="Circe Light"/>
            </a:endParaRPr>
          </a:p>
          <a:p>
            <a:endParaRPr lang="ru-RU" sz="1200" b="1" dirty="0">
              <a:solidFill>
                <a:srgbClr val="347441"/>
              </a:solidFill>
              <a:latin typeface="Circe Light"/>
              <a:ea typeface="+mj-ea"/>
              <a:cs typeface="Circe Light"/>
            </a:endParaRPr>
          </a:p>
        </p:txBody>
      </p:sp>
      <p:sp>
        <p:nvSpPr>
          <p:cNvPr id="13" name="Номер слайда 1"/>
          <p:cNvSpPr txBox="1">
            <a:spLocks/>
          </p:cNvSpPr>
          <p:nvPr/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9EFE68-F124-7543-93B9-A33B3B60BE34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227" y="810851"/>
            <a:ext cx="2681050" cy="125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736" y="2340631"/>
            <a:ext cx="3873541" cy="242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88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/>
          <p:cNvSpPr>
            <a:spLocks noChangeArrowheads="1"/>
          </p:cNvSpPr>
          <p:nvPr/>
        </p:nvSpPr>
        <p:spPr bwMode="auto">
          <a:xfrm>
            <a:off x="214313" y="184150"/>
            <a:ext cx="5753348" cy="780298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/>
          <a:p>
            <a:pPr>
              <a:lnSpc>
                <a:spcPct val="112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altLang="ru-RU" sz="2000" u="sng" dirty="0">
                <a:solidFill>
                  <a:srgbClr val="347441"/>
                </a:solidFill>
                <a:latin typeface="Circe Light"/>
                <a:ea typeface="+mj-ea"/>
                <a:cs typeface="Circe Light"/>
              </a:rPr>
              <a:t>Уже работает! Страны вне таможенного союза</a:t>
            </a:r>
          </a:p>
          <a:p>
            <a:pPr>
              <a:lnSpc>
                <a:spcPct val="112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altLang="ru-RU" sz="2000" dirty="0">
                <a:solidFill>
                  <a:srgbClr val="347441"/>
                </a:solidFill>
                <a:latin typeface="Circe Light"/>
                <a:ea typeface="+mj-ea"/>
                <a:cs typeface="Circe Light"/>
              </a:rPr>
              <a:t>Азербайджан: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6115" y="916676"/>
            <a:ext cx="84853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Circe Light"/>
                <a:ea typeface="+mj-ea"/>
                <a:cs typeface="Circe Light"/>
              </a:rPr>
              <a:t>Логистика для российского интернет-магазина косметики</a:t>
            </a:r>
          </a:p>
          <a:p>
            <a:r>
              <a:rPr lang="ru-RU" sz="1200" b="1" dirty="0">
                <a:solidFill>
                  <a:schemeClr val="tx2"/>
                </a:solidFill>
                <a:latin typeface="Circe Light"/>
                <a:ea typeface="+mj-ea"/>
                <a:cs typeface="Circe Light"/>
              </a:rPr>
              <a:t>Наши услуги:</a:t>
            </a:r>
          </a:p>
          <a:p>
            <a:r>
              <a:rPr lang="ru-RU" sz="1200" dirty="0">
                <a:latin typeface="Circe Light"/>
                <a:ea typeface="+mj-ea"/>
                <a:cs typeface="Circe Light"/>
              </a:rPr>
              <a:t>Ежедневное получение товара со склада продавца</a:t>
            </a:r>
          </a:p>
          <a:p>
            <a:r>
              <a:rPr lang="ru-RU" sz="1200" b="1" dirty="0">
                <a:solidFill>
                  <a:schemeClr val="tx2"/>
                </a:solidFill>
                <a:latin typeface="Circe Light"/>
                <a:ea typeface="+mj-ea"/>
                <a:cs typeface="Circe Light"/>
              </a:rPr>
              <a:t>Таможенное оформление из РФ на отправление до 200</a:t>
            </a:r>
            <a:r>
              <a:rPr lang="en-US" sz="1200" b="1" dirty="0">
                <a:solidFill>
                  <a:schemeClr val="tx2"/>
                </a:solidFill>
                <a:latin typeface="Circe Light"/>
                <a:ea typeface="+mj-ea"/>
                <a:cs typeface="Circe Light"/>
              </a:rPr>
              <a:t> </a:t>
            </a:r>
            <a:r>
              <a:rPr lang="ru-RU" sz="1200" b="1" dirty="0">
                <a:solidFill>
                  <a:schemeClr val="tx2"/>
                </a:solidFill>
                <a:latin typeface="Circe Light"/>
                <a:ea typeface="+mj-ea"/>
                <a:cs typeface="Circe Light"/>
              </a:rPr>
              <a:t>евро одному получателю включено в стоимость доставки. </a:t>
            </a:r>
          </a:p>
          <a:p>
            <a:r>
              <a:rPr lang="ru-RU" sz="1200" dirty="0">
                <a:latin typeface="Circe Light"/>
                <a:ea typeface="+mj-ea"/>
                <a:cs typeface="Circe Light"/>
              </a:rPr>
              <a:t>Таможенное оформление в стране доставки</a:t>
            </a:r>
          </a:p>
          <a:p>
            <a:r>
              <a:rPr lang="ru-RU" sz="1200" dirty="0">
                <a:latin typeface="Circe Light"/>
                <a:ea typeface="+mj-ea"/>
                <a:cs typeface="Circe Light"/>
              </a:rPr>
              <a:t>интеграция по API</a:t>
            </a:r>
          </a:p>
          <a:p>
            <a:r>
              <a:rPr lang="ru-RU" sz="1200" dirty="0">
                <a:latin typeface="Circe Light"/>
                <a:ea typeface="+mj-ea"/>
                <a:cs typeface="Circe Light"/>
              </a:rPr>
              <a:t>Доставка по Баку – в день прибытия товара, в отдаленные регионы страны – до 3 дней.</a:t>
            </a:r>
          </a:p>
          <a:p>
            <a:r>
              <a:rPr lang="ru-RU" sz="1200" dirty="0">
                <a:latin typeface="Circe Light"/>
                <a:ea typeface="+mj-ea"/>
                <a:cs typeface="Circe Light"/>
              </a:rPr>
              <a:t>Наложенный платеж</a:t>
            </a:r>
          </a:p>
          <a:p>
            <a:r>
              <a:rPr lang="ru-RU" sz="1200" dirty="0">
                <a:latin typeface="Circe Light"/>
                <a:ea typeface="+mj-ea"/>
                <a:cs typeface="Circe Light"/>
              </a:rPr>
              <a:t>Перечисление средств интернет-магазину</a:t>
            </a:r>
            <a:endParaRPr lang="ru-RU" sz="1200" b="1" dirty="0">
              <a:solidFill>
                <a:srgbClr val="347441"/>
              </a:solidFill>
              <a:latin typeface="Circe Light"/>
              <a:ea typeface="+mj-ea"/>
              <a:cs typeface="Circe Light"/>
            </a:endParaRPr>
          </a:p>
          <a:p>
            <a:endParaRPr lang="ru-RU" sz="1200" dirty="0">
              <a:latin typeface="Circe Light"/>
              <a:ea typeface="+mj-ea"/>
              <a:cs typeface="Circe Light"/>
            </a:endParaRPr>
          </a:p>
          <a:p>
            <a:endParaRPr lang="ru-RU" sz="1200" b="1" dirty="0">
              <a:latin typeface="Circe Light"/>
              <a:ea typeface="+mj-ea"/>
              <a:cs typeface="Circe Light"/>
            </a:endParaRPr>
          </a:p>
        </p:txBody>
      </p:sp>
      <p:sp>
        <p:nvSpPr>
          <p:cNvPr id="13" name="Номер слайда 1"/>
          <p:cNvSpPr txBox="1">
            <a:spLocks/>
          </p:cNvSpPr>
          <p:nvPr/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9EFE68-F124-7543-93B9-A33B3B60BE34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242" y="2708460"/>
            <a:ext cx="3498066" cy="23334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237" y="2935336"/>
            <a:ext cx="3176291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40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29EFE68-F124-7543-93B9-A33B3B60BE34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4" name="Номер слайда 1"/>
          <p:cNvSpPr txBox="1">
            <a:spLocks/>
          </p:cNvSpPr>
          <p:nvPr/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9EFE68-F124-7543-93B9-A33B3B60BE34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293643" y="96208"/>
            <a:ext cx="6207294" cy="680039"/>
          </a:xfrm>
        </p:spPr>
        <p:txBody>
          <a:bodyPr/>
          <a:lstStyle/>
          <a:p>
            <a:r>
              <a:rPr lang="ru-RU" dirty="0"/>
              <a:t>Три вопроса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9192" y="791660"/>
            <a:ext cx="7435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cap="all" dirty="0">
              <a:solidFill>
                <a:srgbClr val="006A3B"/>
              </a:solidFill>
              <a:latin typeface="Circe Light" panose="020B0402020203020203" pitchFamily="34" charset="-52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ru-RU" sz="2400" dirty="0">
                <a:latin typeface="Circe Light" panose="020B0402020203020203" pitchFamily="34" charset="-52"/>
              </a:rPr>
              <a:t>Вам интересно сократить затраты на логистику?</a:t>
            </a:r>
          </a:p>
          <a:p>
            <a:endParaRPr lang="ru-RU" sz="2400" dirty="0">
              <a:latin typeface="Circe Light" panose="020B0402020203020203" pitchFamily="34" charset="-52"/>
            </a:endParaRPr>
          </a:p>
          <a:p>
            <a:pPr marL="457200" indent="-457200">
              <a:buAutoNum type="arabicPeriod" startAt="2"/>
            </a:pPr>
            <a:r>
              <a:rPr lang="ru-RU" sz="2400" dirty="0">
                <a:latin typeface="Circe Light" panose="020B0402020203020203" pitchFamily="34" charset="-52"/>
              </a:rPr>
              <a:t>Хотите заниматься только профильной деятельностью и расширять бизнес?</a:t>
            </a:r>
          </a:p>
          <a:p>
            <a:endParaRPr lang="ru-RU" sz="2400" dirty="0">
              <a:latin typeface="Circe Light" panose="020B0402020203020203" pitchFamily="34" charset="-52"/>
            </a:endParaRPr>
          </a:p>
          <a:p>
            <a:pPr marL="457200" indent="-457200">
              <a:buAutoNum type="arabicPeriod" startAt="3"/>
            </a:pPr>
            <a:r>
              <a:rPr lang="ru-RU" sz="2400" dirty="0">
                <a:latin typeface="Circe Light" panose="020B0402020203020203" pitchFamily="34" charset="-52"/>
              </a:rPr>
              <a:t>Вы хотите расширить географию доставки и увеличить прибыль?</a:t>
            </a:r>
          </a:p>
        </p:txBody>
      </p:sp>
    </p:spTree>
    <p:extLst>
      <p:ext uri="{BB962C8B-B14F-4D97-AF65-F5344CB8AC3E}">
        <p14:creationId xmlns:p14="http://schemas.microsoft.com/office/powerpoint/2010/main" val="173706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Скругленная соединительная линия 72"/>
          <p:cNvCxnSpPr/>
          <p:nvPr/>
        </p:nvCxnSpPr>
        <p:spPr>
          <a:xfrm>
            <a:off x="981075" y="1600250"/>
            <a:ext cx="4772025" cy="812154"/>
          </a:xfrm>
          <a:prstGeom prst="curvedConnector3">
            <a:avLst>
              <a:gd name="adj1" fmla="val 3492"/>
            </a:avLst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93642" y="96208"/>
            <a:ext cx="7782492" cy="680039"/>
          </a:xfrm>
        </p:spPr>
        <p:txBody>
          <a:bodyPr>
            <a:normAutofit fontScale="90000"/>
          </a:bodyPr>
          <a:lstStyle/>
          <a:p>
            <a:r>
              <a:rPr lang="ru-RU" dirty="0"/>
              <a:t>Гибкие решения по маршрутам доставок</a:t>
            </a:r>
            <a:r>
              <a:rPr lang="en-US" dirty="0"/>
              <a:t> </a:t>
            </a:r>
            <a:r>
              <a:rPr lang="ru-RU" dirty="0"/>
              <a:t>по городу, стране и за рубеж 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337276" y="742352"/>
            <a:ext cx="1016971" cy="1097477"/>
            <a:chOff x="643758" y="1548623"/>
            <a:chExt cx="1447517" cy="1397175"/>
          </a:xfrm>
        </p:grpSpPr>
        <p:pic>
          <p:nvPicPr>
            <p:cNvPr id="5" name="Picture 22" descr="factory"/>
            <p:cNvPicPr>
              <a:picLocks noChangeAspect="1" noChangeArrowheads="1"/>
            </p:cNvPicPr>
            <p:nvPr/>
          </p:nvPicPr>
          <p:blipFill>
            <a:blip r:embed="rId2">
              <a:grayscl/>
            </a:blip>
            <a:srcRect/>
            <a:stretch>
              <a:fillRect/>
            </a:stretch>
          </p:blipFill>
          <p:spPr bwMode="auto">
            <a:xfrm>
              <a:off x="643759" y="1548623"/>
              <a:ext cx="1165225" cy="1103313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643758" y="2671521"/>
              <a:ext cx="1447517" cy="274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800">
                  <a:latin typeface="Circe" panose="020B0502020203020203" pitchFamily="34" charset="-52"/>
                </a:defRPr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</a:rPr>
                <a:t>Производитель</a:t>
              </a: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2064217" y="1227987"/>
            <a:ext cx="1050458" cy="810432"/>
            <a:chOff x="3303598" y="2102885"/>
            <a:chExt cx="1495180" cy="1087910"/>
          </a:xfrm>
        </p:grpSpPr>
        <p:pic>
          <p:nvPicPr>
            <p:cNvPr id="8" name="Picture 24" descr="warehouse"/>
            <p:cNvPicPr>
              <a:picLocks noChangeAspect="1" noChangeArrowheads="1"/>
            </p:cNvPicPr>
            <p:nvPr/>
          </p:nvPicPr>
          <p:blipFill>
            <a:blip r:embed="rId3">
              <a:biLevel thresh="25000"/>
            </a:blip>
            <a:srcRect/>
            <a:stretch>
              <a:fillRect/>
            </a:stretch>
          </p:blipFill>
          <p:spPr bwMode="auto">
            <a:xfrm>
              <a:off x="3303598" y="2102885"/>
              <a:ext cx="1205344" cy="613783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3303598" y="2736326"/>
              <a:ext cx="1495180" cy="454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</a:rPr>
                <a:t>Склад интернет-магазина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3676651" y="1787375"/>
            <a:ext cx="1198845" cy="963583"/>
            <a:chOff x="3157421" y="2102885"/>
            <a:chExt cx="1706389" cy="1293495"/>
          </a:xfrm>
        </p:grpSpPr>
        <p:pic>
          <p:nvPicPr>
            <p:cNvPr id="11" name="Picture 24" descr="warehouse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lum bright="19000"/>
            </a:blip>
            <a:srcRect/>
            <a:stretch>
              <a:fillRect/>
            </a:stretch>
          </p:blipFill>
          <p:spPr bwMode="auto">
            <a:xfrm>
              <a:off x="3303598" y="2102885"/>
              <a:ext cx="1205344" cy="611793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/>
          </p:nvSpPr>
          <p:spPr>
            <a:xfrm>
              <a:off x="3157421" y="2941912"/>
              <a:ext cx="1706389" cy="454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</a:rPr>
                <a:t>Базовый терминал </a:t>
              </a: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</a:rPr>
                <a:t>PONY EXPRESS</a:t>
              </a:r>
              <a:endPara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" panose="020B0502020203020203" pitchFamily="34" charset="-52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5482383" y="2011972"/>
            <a:ext cx="1212560" cy="1048888"/>
            <a:chOff x="3171585" y="2102885"/>
            <a:chExt cx="1725911" cy="1408008"/>
          </a:xfrm>
        </p:grpSpPr>
        <p:pic>
          <p:nvPicPr>
            <p:cNvPr id="14" name="Picture 24" descr="warehouse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lum bright="19000"/>
            </a:blip>
            <a:srcRect/>
            <a:stretch>
              <a:fillRect/>
            </a:stretch>
          </p:blipFill>
          <p:spPr bwMode="auto">
            <a:xfrm>
              <a:off x="3303598" y="2102885"/>
              <a:ext cx="1205344" cy="611793"/>
            </a:xfrm>
            <a:prstGeom prst="rect">
              <a:avLst/>
            </a:prstGeom>
            <a:noFill/>
          </p:spPr>
        </p:pic>
        <p:sp>
          <p:nvSpPr>
            <p:cNvPr id="15" name="TextBox 14"/>
            <p:cNvSpPr txBox="1"/>
            <p:nvPr/>
          </p:nvSpPr>
          <p:spPr>
            <a:xfrm>
              <a:off x="3171585" y="2725902"/>
              <a:ext cx="1725911" cy="784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</a:rPr>
                <a:t>Региональный терминал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800" kern="0" dirty="0">
                  <a:solidFill>
                    <a:sysClr val="windowText" lastClr="000000"/>
                  </a:solidFill>
                  <a:latin typeface="Circe" panose="020B0502020203020203" pitchFamily="34" charset="-52"/>
                </a:rPr>
                <a:t>или зарубежный </a:t>
              </a:r>
              <a:r>
                <a:rPr lang="ru-RU" sz="800" kern="0" dirty="0" err="1">
                  <a:solidFill>
                    <a:sysClr val="windowText" lastClr="000000"/>
                  </a:solidFill>
                  <a:latin typeface="Circe" panose="020B0502020203020203" pitchFamily="34" charset="-52"/>
                </a:rPr>
                <a:t>хаб</a:t>
              </a:r>
              <a:r>
                <a:rPr lang="ru-RU" sz="800" kern="0" dirty="0">
                  <a:solidFill>
                    <a:sysClr val="windowText" lastClr="000000"/>
                  </a:solidFill>
                  <a:latin typeface="Circe" panose="020B0502020203020203" pitchFamily="34" charset="-52"/>
                </a:rPr>
                <a:t> </a:t>
              </a: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</a:rPr>
                <a:t>PONY</a:t>
              </a: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</a:rPr>
                <a:t> </a:t>
              </a:r>
              <a:r>
                <a:rPr kumimoji="0" lang="en-US" sz="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 panose="020B0502020203020203" pitchFamily="34" charset="-52"/>
                </a:rPr>
                <a:t>EXPRESS</a:t>
              </a:r>
              <a:endParaRPr kumimoji="0" lang="ru-RU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" panose="020B0502020203020203" pitchFamily="34" charset="-52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7399427" y="2027902"/>
            <a:ext cx="1723549" cy="1447820"/>
            <a:chOff x="7669941" y="2421733"/>
            <a:chExt cx="2453234" cy="1843186"/>
          </a:xfrm>
        </p:grpSpPr>
        <p:pic>
          <p:nvPicPr>
            <p:cNvPr id="17" name="Picture 35" descr="House.wmf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grayscl/>
            </a:blip>
            <a:srcRect/>
            <a:stretch>
              <a:fillRect/>
            </a:stretch>
          </p:blipFill>
          <p:spPr bwMode="auto">
            <a:xfrm>
              <a:off x="7962184" y="2421733"/>
              <a:ext cx="514927" cy="463151"/>
            </a:xfrm>
            <a:prstGeom prst="rect">
              <a:avLst/>
            </a:prstGeom>
            <a:noFill/>
          </p:spPr>
        </p:pic>
        <p:sp>
          <p:nvSpPr>
            <p:cNvPr id="18" name="TextBox 17"/>
            <p:cNvSpPr txBox="1"/>
            <p:nvPr/>
          </p:nvSpPr>
          <p:spPr>
            <a:xfrm>
              <a:off x="7669941" y="2971902"/>
              <a:ext cx="2453234" cy="12930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/>
                </a:rPr>
                <a:t>Конечный пункт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/>
                </a:rPr>
                <a:t>(покупатель)</a:t>
              </a: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/>
                </a:rPr>
                <a:t>Door-to-door</a:t>
              </a: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/>
                </a:rPr>
                <a:t>ПВЗ </a:t>
              </a: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/>
                </a:rPr>
                <a:t>PONY EXPRESS</a:t>
              </a: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/>
                </a:rPr>
                <a:t>ПВЗ</a:t>
              </a: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/>
                </a:rPr>
                <a:t> </a:t>
              </a: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/>
                </a:rPr>
                <a:t>интернет-магазина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"/>
              </a:endParaRP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ru-RU" sz="10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irce"/>
                </a:rPr>
                <a:t>Почтамат</a:t>
              </a:r>
              <a:endPara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"/>
              </a:endParaRPr>
            </a:p>
          </p:txBody>
        </p:sp>
      </p:grpSp>
      <p:cxnSp>
        <p:nvCxnSpPr>
          <p:cNvPr id="38" name="Скругленная соединительная линия 37"/>
          <p:cNvCxnSpPr/>
          <p:nvPr/>
        </p:nvCxnSpPr>
        <p:spPr>
          <a:xfrm>
            <a:off x="1135172" y="1600250"/>
            <a:ext cx="2731978" cy="523825"/>
          </a:xfrm>
          <a:prstGeom prst="curvedConnector3">
            <a:avLst>
              <a:gd name="adj1" fmla="val 26292"/>
            </a:avLst>
          </a:prstGeom>
          <a:ln>
            <a:solidFill>
              <a:srgbClr val="63B84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Скругленная соединительная линия 40"/>
          <p:cNvCxnSpPr>
            <a:endCxn id="8" idx="1"/>
          </p:cNvCxnSpPr>
          <p:nvPr/>
        </p:nvCxnSpPr>
        <p:spPr>
          <a:xfrm>
            <a:off x="1135172" y="1380764"/>
            <a:ext cx="929045" cy="7584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Скругленная соединительная линия 43"/>
          <p:cNvCxnSpPr/>
          <p:nvPr/>
        </p:nvCxnSpPr>
        <p:spPr>
          <a:xfrm>
            <a:off x="2911047" y="1600250"/>
            <a:ext cx="868303" cy="268892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Скругленная соединительная линия 45"/>
          <p:cNvCxnSpPr>
            <a:endCxn id="14" idx="1"/>
          </p:cNvCxnSpPr>
          <p:nvPr/>
        </p:nvCxnSpPr>
        <p:spPr>
          <a:xfrm>
            <a:off x="4614176" y="2097506"/>
            <a:ext cx="960954" cy="142342"/>
          </a:xfrm>
          <a:prstGeom prst="curvedConnector3">
            <a:avLst/>
          </a:prstGeom>
          <a:ln>
            <a:solidFill>
              <a:srgbClr val="63AF3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>
            <a:off x="6421959" y="2391707"/>
            <a:ext cx="1182789" cy="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8" name="Группа 97"/>
          <p:cNvGrpSpPr/>
          <p:nvPr/>
        </p:nvGrpSpPr>
        <p:grpSpPr>
          <a:xfrm>
            <a:off x="6761336" y="3282363"/>
            <a:ext cx="446087" cy="804130"/>
            <a:chOff x="6790355" y="2956300"/>
            <a:chExt cx="446087" cy="804130"/>
          </a:xfrm>
        </p:grpSpPr>
        <p:pic>
          <p:nvPicPr>
            <p:cNvPr id="53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6434" y="3588980"/>
              <a:ext cx="375892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0355" y="2956300"/>
              <a:ext cx="446087" cy="23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3"/>
            <p:cNvPicPr>
              <a:picLocks noChangeAspect="1" noChangeArrowheads="1"/>
            </p:cNvPicPr>
            <p:nvPr/>
          </p:nvPicPr>
          <p:blipFill>
            <a:blip r:embed="rId8">
              <a:lum bright="1000"/>
            </a:blip>
            <a:srcRect/>
            <a:stretch>
              <a:fillRect/>
            </a:stretch>
          </p:blipFill>
          <p:spPr bwMode="auto">
            <a:xfrm>
              <a:off x="6796434" y="3283426"/>
              <a:ext cx="375892" cy="181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cxnSp>
        <p:nvCxnSpPr>
          <p:cNvPr id="78" name="Прямая со стрелкой 77"/>
          <p:cNvCxnSpPr/>
          <p:nvPr/>
        </p:nvCxnSpPr>
        <p:spPr>
          <a:xfrm>
            <a:off x="6421958" y="2250305"/>
            <a:ext cx="1182789" cy="0"/>
          </a:xfrm>
          <a:prstGeom prst="straightConnector1">
            <a:avLst/>
          </a:prstGeom>
          <a:ln>
            <a:solidFill>
              <a:srgbClr val="62B64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/>
          <p:cNvCxnSpPr/>
          <p:nvPr/>
        </p:nvCxnSpPr>
        <p:spPr>
          <a:xfrm>
            <a:off x="6267450" y="2077451"/>
            <a:ext cx="13372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Скругленная соединительная линия 80"/>
          <p:cNvCxnSpPr/>
          <p:nvPr/>
        </p:nvCxnSpPr>
        <p:spPr>
          <a:xfrm>
            <a:off x="4472929" y="1869142"/>
            <a:ext cx="1102201" cy="208309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5" name="Группа 94"/>
          <p:cNvGrpSpPr/>
          <p:nvPr/>
        </p:nvGrpSpPr>
        <p:grpSpPr>
          <a:xfrm>
            <a:off x="822904" y="2846942"/>
            <a:ext cx="861150" cy="1422496"/>
            <a:chOff x="760113" y="2549064"/>
            <a:chExt cx="861150" cy="1422496"/>
          </a:xfrm>
        </p:grpSpPr>
        <p:sp>
          <p:nvSpPr>
            <p:cNvPr id="60" name="Горизонтальный свиток 59"/>
            <p:cNvSpPr/>
            <p:nvPr/>
          </p:nvSpPr>
          <p:spPr>
            <a:xfrm>
              <a:off x="760113" y="3592895"/>
              <a:ext cx="825189" cy="378665"/>
            </a:xfrm>
            <a:prstGeom prst="horizontalScroll">
              <a:avLst/>
            </a:prstGeom>
            <a:solidFill>
              <a:srgbClr val="63B84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Таможенное оформление</a:t>
              </a:r>
            </a:p>
          </p:txBody>
        </p:sp>
        <p:pic>
          <p:nvPicPr>
            <p:cNvPr id="83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434" y="2549064"/>
              <a:ext cx="526829" cy="37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356" y="2984485"/>
              <a:ext cx="657085" cy="223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" name="Picture 28" descr="freight"/>
            <p:cNvPicPr>
              <a:picLocks noChangeAspect="1" noChangeArrowheads="1"/>
            </p:cNvPicPr>
            <p:nvPr/>
          </p:nvPicPr>
          <p:blipFill>
            <a:blip r:embed="rId11">
              <a:duotone>
                <a:schemeClr val="accent2">
                  <a:shade val="45000"/>
                  <a:satMod val="135000"/>
                </a:schemeClr>
                <a:prstClr val="white"/>
              </a:duotone>
              <a:lum bright="19000"/>
            </a:blip>
            <a:stretch>
              <a:fillRect/>
            </a:stretch>
          </p:blipFill>
          <p:spPr bwMode="auto">
            <a:xfrm>
              <a:off x="1094434" y="3295005"/>
              <a:ext cx="505162" cy="2272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6" name="Группа 95"/>
          <p:cNvGrpSpPr/>
          <p:nvPr/>
        </p:nvGrpSpPr>
        <p:grpSpPr>
          <a:xfrm>
            <a:off x="2177628" y="3287186"/>
            <a:ext cx="1305451" cy="890225"/>
            <a:chOff x="2187037" y="2985393"/>
            <a:chExt cx="1305451" cy="890225"/>
          </a:xfrm>
        </p:grpSpPr>
        <p:pic>
          <p:nvPicPr>
            <p:cNvPr id="51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0354" y="2985393"/>
              <a:ext cx="657085" cy="223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28" descr="freight"/>
            <p:cNvPicPr>
              <a:picLocks noChangeAspect="1" noChangeArrowheads="1"/>
            </p:cNvPicPr>
            <p:nvPr/>
          </p:nvPicPr>
          <p:blipFill>
            <a:blip r:embed="rId11">
              <a:duotone>
                <a:schemeClr val="accent2">
                  <a:shade val="45000"/>
                  <a:satMod val="135000"/>
                </a:schemeClr>
                <a:prstClr val="white"/>
              </a:duotone>
              <a:lum bright="19000"/>
            </a:blip>
            <a:stretch>
              <a:fillRect/>
            </a:stretch>
          </p:blipFill>
          <p:spPr bwMode="auto">
            <a:xfrm>
              <a:off x="2966987" y="3285807"/>
              <a:ext cx="505162" cy="2272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Picture 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7037" y="3588980"/>
              <a:ext cx="1305451" cy="286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7" name="Группа 96"/>
          <p:cNvGrpSpPr/>
          <p:nvPr/>
        </p:nvGrpSpPr>
        <p:grpSpPr>
          <a:xfrm>
            <a:off x="4663676" y="2834817"/>
            <a:ext cx="657907" cy="1267488"/>
            <a:chOff x="4678106" y="2549064"/>
            <a:chExt cx="657907" cy="1267488"/>
          </a:xfrm>
        </p:grpSpPr>
        <p:pic>
          <p:nvPicPr>
            <p:cNvPr id="91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9184" y="2549064"/>
              <a:ext cx="526829" cy="373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8106" y="2984485"/>
              <a:ext cx="657085" cy="223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Picture 28" descr="freight"/>
            <p:cNvPicPr>
              <a:picLocks noChangeAspect="1" noChangeArrowheads="1"/>
            </p:cNvPicPr>
            <p:nvPr/>
          </p:nvPicPr>
          <p:blipFill>
            <a:blip r:embed="rId11">
              <a:duotone>
                <a:schemeClr val="accent2">
                  <a:shade val="45000"/>
                  <a:satMod val="135000"/>
                </a:schemeClr>
                <a:prstClr val="white"/>
              </a:duotone>
              <a:lum bright="19000"/>
            </a:blip>
            <a:stretch>
              <a:fillRect/>
            </a:stretch>
          </p:blipFill>
          <p:spPr bwMode="auto">
            <a:xfrm>
              <a:off x="4809184" y="3295005"/>
              <a:ext cx="505162" cy="2272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926" y="3582552"/>
              <a:ext cx="446087" cy="23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Номер слайда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29EFE68-F124-7543-93B9-A33B3B60BE34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538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29EFE68-F124-7543-93B9-A33B3B60BE34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21</a:t>
            </a:fld>
            <a:endParaRPr lang="ru-RU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131653" y="96208"/>
            <a:ext cx="6207294" cy="680039"/>
          </a:xfrm>
        </p:spPr>
        <p:txBody>
          <a:bodyPr>
            <a:normAutofit fontScale="90000"/>
          </a:bodyPr>
          <a:lstStyle/>
          <a:p>
            <a:pPr defTabSz="914400"/>
            <a:r>
              <a:rPr lang="ru-RU" sz="1200" b="1" cap="all" dirty="0">
                <a:solidFill>
                  <a:srgbClr val="006600"/>
                </a:solidFill>
                <a:latin typeface="Circe Bold" pitchFamily="34" charset="-52"/>
              </a:rPr>
              <a:t>Внимание к IT!</a:t>
            </a:r>
            <a:br>
              <a:rPr lang="ru-RU" sz="1200" b="1" cap="all" dirty="0">
                <a:solidFill>
                  <a:srgbClr val="006600"/>
                </a:solidFill>
                <a:latin typeface="Circe Bold" pitchFamily="34" charset="-52"/>
              </a:rPr>
            </a:br>
            <a:br>
              <a:rPr lang="ru-RU" sz="1200" b="1" cap="all" dirty="0">
                <a:solidFill>
                  <a:srgbClr val="006600"/>
                </a:solidFill>
                <a:latin typeface="Circe Bold" pitchFamily="34" charset="-52"/>
              </a:rPr>
            </a:br>
            <a:r>
              <a:rPr lang="ru-RU" sz="1200" b="1" cap="all" dirty="0">
                <a:solidFill>
                  <a:srgbClr val="006600"/>
                </a:solidFill>
                <a:latin typeface="Circe Bold" pitchFamily="34" charset="-52"/>
              </a:rPr>
              <a:t> </a:t>
            </a:r>
            <a:br>
              <a:rPr lang="en-US" sz="1200" b="1" cap="all" dirty="0">
                <a:solidFill>
                  <a:srgbClr val="006600"/>
                </a:solidFill>
                <a:latin typeface="Circe Bold" pitchFamily="34" charset="-52"/>
              </a:rPr>
            </a:br>
            <a:br>
              <a:rPr lang="en-US" sz="1200" b="1" cap="all" dirty="0">
                <a:solidFill>
                  <a:srgbClr val="006600"/>
                </a:solidFill>
                <a:latin typeface="Circe Bold" pitchFamily="34" charset="-52"/>
              </a:rPr>
            </a:br>
            <a:br>
              <a:rPr lang="en-US" sz="1200" b="1" cap="all" dirty="0">
                <a:solidFill>
                  <a:srgbClr val="006600"/>
                </a:solidFill>
                <a:latin typeface="Circe Bold" pitchFamily="34" charset="-52"/>
              </a:rPr>
            </a:br>
            <a:br>
              <a:rPr lang="en-US" sz="1200" b="1" cap="all" dirty="0">
                <a:solidFill>
                  <a:srgbClr val="006600"/>
                </a:solidFill>
                <a:latin typeface="Circe Bold" pitchFamily="34" charset="-52"/>
              </a:rPr>
            </a:br>
            <a:r>
              <a:rPr lang="ru-RU" sz="1000" b="1" cap="all" dirty="0">
                <a:solidFill>
                  <a:srgbClr val="006600"/>
                </a:solidFill>
                <a:latin typeface="Circe Bold" pitchFamily="34" charset="-52"/>
              </a:rPr>
              <a:t>Технические решения интеграции</a:t>
            </a:r>
            <a:endParaRPr lang="ru-RU" sz="1000" b="1" cap="all" dirty="0">
              <a:solidFill>
                <a:srgbClr val="006600"/>
              </a:solidFill>
              <a:latin typeface="Circe Bold" pitchFamily="34" charset="-52"/>
              <a:cs typeface="Arial" panose="020B060402020202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/>
          </p:nvPr>
        </p:nvGraphicFramePr>
        <p:xfrm>
          <a:off x="1524000" y="12169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Стрелка вниз 17"/>
          <p:cNvSpPr/>
          <p:nvPr/>
        </p:nvSpPr>
        <p:spPr>
          <a:xfrm>
            <a:off x="4254500" y="3982495"/>
            <a:ext cx="635000" cy="406400"/>
          </a:xfrm>
          <a:prstGeom prst="downArrow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z="152400" extrusionH="63500" prstMaterial="matte">
            <a:bevelT w="50800" h="19050" prst="relaxedInset"/>
            <a:contourClr>
              <a:schemeClr val="bg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TextBox 5"/>
          <p:cNvSpPr txBox="1"/>
          <p:nvPr/>
        </p:nvSpPr>
        <p:spPr>
          <a:xfrm>
            <a:off x="3286157" y="4498782"/>
            <a:ext cx="2444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347441"/>
                </a:solidFill>
                <a:latin typeface="Circe" panose="020B0502020203020203"/>
              </a:rPr>
              <a:t>ERP</a:t>
            </a:r>
            <a:r>
              <a:rPr lang="ru-RU" sz="2800" b="1" dirty="0">
                <a:solidFill>
                  <a:srgbClr val="347441"/>
                </a:solidFill>
                <a:latin typeface="Circe" panose="020B0502020203020203"/>
              </a:rPr>
              <a:t> КЛИЕНТА</a:t>
            </a:r>
          </a:p>
        </p:txBody>
      </p:sp>
    </p:spTree>
    <p:extLst>
      <p:ext uri="{BB962C8B-B14F-4D97-AF65-F5344CB8AC3E}">
        <p14:creationId xmlns:p14="http://schemas.microsoft.com/office/powerpoint/2010/main" val="370873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EFE68-F124-7543-93B9-A33B3B60BE34}" type="slidenum">
              <a:rPr kumimoji="0" lang="ru-RU" b="0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93643" y="96208"/>
            <a:ext cx="5963856" cy="680039"/>
          </a:xfrm>
        </p:spPr>
        <p:txBody>
          <a:bodyPr>
            <a:normAutofit/>
          </a:bodyPr>
          <a:lstStyle/>
          <a:p>
            <a:r>
              <a:rPr lang="ru-RU" dirty="0"/>
              <a:t>Внимание к клиентскому сервису! Личный кабинет</a:t>
            </a:r>
            <a:endParaRPr lang="ru-RU" u="sng" dirty="0">
              <a:solidFill>
                <a:srgbClr val="00B0F0"/>
              </a:solidFill>
              <a:latin typeface="Circe Light" panose="020B0402020203020203" pitchFamily="34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13725" y="2695696"/>
            <a:ext cx="301801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347441"/>
                </a:solidFill>
                <a:effectLst/>
                <a:uLnTx/>
                <a:uFillTx/>
                <a:latin typeface="Circe" panose="020B0502020203020203" pitchFamily="34" charset="-52"/>
                <a:ea typeface="+mj-ea"/>
                <a:cs typeface="Circe Light"/>
              </a:rPr>
              <a:t>ВОЗМОЖНОСТИ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" panose="020B0502020203020203" pitchFamily="34" charset="-52"/>
              </a:rPr>
              <a:t>Оформление заказа и вызов курьера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" panose="020B0502020203020203" pitchFamily="34" charset="-52"/>
              </a:rPr>
              <a:t>Адресная книга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" panose="020B0502020203020203" pitchFamily="34" charset="-52"/>
              </a:rPr>
              <a:t>Расчет стоимости и сроков доставки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" panose="020B0502020203020203" pitchFamily="34" charset="-52"/>
              </a:rPr>
              <a:t>Печать накладных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" panose="020B0502020203020203" pitchFamily="34" charset="-52"/>
              </a:rPr>
              <a:t>Отслеживание отправлений                         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" panose="020B0502020203020203" pitchFamily="34" charset="-52"/>
              </a:rPr>
              <a:t>Формирование счетов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" panose="020B0502020203020203" pitchFamily="34" charset="-52"/>
              </a:rPr>
              <a:t>Статистика по заказам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513725" y="957525"/>
            <a:ext cx="3178577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rgbClr val="347441"/>
                </a:solidFill>
                <a:effectLst/>
                <a:uLnTx/>
                <a:uFillTx/>
                <a:latin typeface="Circe" panose="020B0502020203020203" pitchFamily="34" charset="-52"/>
                <a:ea typeface="+mj-ea"/>
                <a:cs typeface="Circe Light"/>
              </a:rPr>
              <a:t>ПРЕИМУЩЕСТВА 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" panose="020B0502020203020203" pitchFamily="34" charset="-52"/>
                <a:ea typeface="+mj-ea"/>
                <a:cs typeface="Circe Light"/>
              </a:rPr>
              <a:t>Простой и удобный интерфейс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" panose="020B0502020203020203" pitchFamily="34" charset="-52"/>
              </a:rPr>
              <a:t>Экономия времени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" panose="020B0502020203020203" pitchFamily="34" charset="-52"/>
              </a:rPr>
              <a:t>Управление затратами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" panose="020B0502020203020203" pitchFamily="34" charset="-52"/>
              </a:rPr>
              <a:t>Централизованное принятие и утверждение региональных заявок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" panose="020B0502020203020203" pitchFamily="34" charset="-52"/>
              </a:rPr>
              <a:t>Оптимизация документооборота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" panose="020B0502020203020203" pitchFamily="34" charset="-52"/>
              </a:rPr>
              <a:t>ЛК с функциональностью для ИМ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" panose="020B0502020203020203" pitchFamily="34" charset="-52"/>
              </a:rPr>
              <a:t>Новости и Акции для клиентов онлайн</a:t>
            </a:r>
          </a:p>
        </p:txBody>
      </p:sp>
      <p:pic>
        <p:nvPicPr>
          <p:cNvPr id="1026" name="Picture 2" descr="D:\JL\job\LK\дизайн\20150505 final\главная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11"/>
          <a:stretch/>
        </p:blipFill>
        <p:spPr bwMode="auto">
          <a:xfrm>
            <a:off x="767451" y="957222"/>
            <a:ext cx="4696632" cy="315757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391" y="44744"/>
            <a:ext cx="1501254" cy="51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367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61" y="1372453"/>
            <a:ext cx="886775" cy="467635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45"/>
          <a:stretch/>
        </p:blipFill>
        <p:spPr>
          <a:xfrm>
            <a:off x="6307915" y="4195961"/>
            <a:ext cx="794490" cy="388813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772" y="2233172"/>
            <a:ext cx="742872" cy="346178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940" y="2252304"/>
            <a:ext cx="939987" cy="592914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684" y="3952906"/>
            <a:ext cx="1071598" cy="25766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816" y="1591110"/>
            <a:ext cx="885722" cy="41842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662" y="1822851"/>
            <a:ext cx="660102" cy="12091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933" y="1195645"/>
            <a:ext cx="451444" cy="27533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" t="15968" r="1510" b="9157"/>
          <a:stretch/>
        </p:blipFill>
        <p:spPr>
          <a:xfrm>
            <a:off x="1334803" y="1179508"/>
            <a:ext cx="1070095" cy="349330"/>
          </a:xfrm>
          <a:prstGeom prst="rect">
            <a:avLst/>
          </a:prstGeom>
        </p:spPr>
      </p:pic>
      <p:sp>
        <p:nvSpPr>
          <p:cNvPr id="33" name="Текст 1"/>
          <p:cNvSpPr txBox="1">
            <a:spLocks/>
          </p:cNvSpPr>
          <p:nvPr/>
        </p:nvSpPr>
        <p:spPr>
          <a:xfrm>
            <a:off x="1233254" y="875834"/>
            <a:ext cx="2544865" cy="38189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900" dirty="0">
                <a:solidFill>
                  <a:srgbClr val="11703D"/>
                </a:solidFill>
                <a:latin typeface="Circe" panose="020B0502020203020203" pitchFamily="34" charset="-52"/>
              </a:rPr>
              <a:t>ФИНАНСОВЫЕ  ОРГАНИЗАЦИИ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233254" y="818848"/>
            <a:ext cx="1972214" cy="1225550"/>
          </a:xfrm>
          <a:prstGeom prst="rect">
            <a:avLst/>
          </a:prstGeom>
          <a:noFill/>
          <a:ln w="3175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58904" y="812196"/>
            <a:ext cx="4665896" cy="1225550"/>
          </a:xfrm>
          <a:prstGeom prst="rect">
            <a:avLst/>
          </a:prstGeom>
          <a:noFill/>
          <a:ln w="3175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Текст 1"/>
          <p:cNvSpPr txBox="1">
            <a:spLocks/>
          </p:cNvSpPr>
          <p:nvPr/>
        </p:nvSpPr>
        <p:spPr>
          <a:xfrm>
            <a:off x="3251940" y="874797"/>
            <a:ext cx="2634509" cy="38189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900" dirty="0">
                <a:solidFill>
                  <a:srgbClr val="11703D"/>
                </a:solidFill>
                <a:latin typeface="Circe" panose="020B0502020203020203" pitchFamily="34" charset="-52"/>
              </a:rPr>
              <a:t>ВЫСОКИЕ  ТЕХНОЛОГИИ     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553" y="1528838"/>
            <a:ext cx="837392" cy="40927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307" y="1166794"/>
            <a:ext cx="624496" cy="31224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0" b="25416"/>
          <a:stretch/>
        </p:blipFill>
        <p:spPr>
          <a:xfrm>
            <a:off x="5826368" y="1646212"/>
            <a:ext cx="843874" cy="244724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7" b="41803"/>
          <a:stretch/>
        </p:blipFill>
        <p:spPr>
          <a:xfrm>
            <a:off x="3324431" y="1200985"/>
            <a:ext cx="965179" cy="193066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067" y="1077009"/>
            <a:ext cx="1037617" cy="854754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8" t="19571" r="19753" b="19629"/>
          <a:stretch/>
        </p:blipFill>
        <p:spPr>
          <a:xfrm>
            <a:off x="3324431" y="1481852"/>
            <a:ext cx="686703" cy="441496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338" y="1497401"/>
            <a:ext cx="742893" cy="401627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3974" b="13863"/>
          <a:stretch/>
        </p:blipFill>
        <p:spPr>
          <a:xfrm>
            <a:off x="4941423" y="1187854"/>
            <a:ext cx="765751" cy="309547"/>
          </a:xfrm>
          <a:prstGeom prst="rect">
            <a:avLst/>
          </a:prstGeom>
        </p:spPr>
      </p:pic>
      <p:sp>
        <p:nvSpPr>
          <p:cNvPr id="49" name="Прямоугольник 48"/>
          <p:cNvSpPr/>
          <p:nvPr/>
        </p:nvSpPr>
        <p:spPr>
          <a:xfrm>
            <a:off x="3258904" y="2087043"/>
            <a:ext cx="4665896" cy="763910"/>
          </a:xfrm>
          <a:prstGeom prst="rect">
            <a:avLst/>
          </a:prstGeom>
          <a:noFill/>
          <a:ln w="3175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Текст 1"/>
          <p:cNvSpPr txBox="1">
            <a:spLocks/>
          </p:cNvSpPr>
          <p:nvPr/>
        </p:nvSpPr>
        <p:spPr>
          <a:xfrm>
            <a:off x="3251940" y="2149644"/>
            <a:ext cx="2634509" cy="38189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900" dirty="0">
                <a:solidFill>
                  <a:srgbClr val="11703D"/>
                </a:solidFill>
                <a:latin typeface="Circe" panose="020B0502020203020203" pitchFamily="34" charset="-52"/>
              </a:rPr>
              <a:t>ИНТЕРНЕТ- МАГАЗИНЫ</a:t>
            </a: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9030" b="-1"/>
          <a:stretch/>
        </p:blipFill>
        <p:spPr>
          <a:xfrm>
            <a:off x="3547224" y="3961273"/>
            <a:ext cx="720399" cy="300766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8" b="28275"/>
          <a:stretch/>
        </p:blipFill>
        <p:spPr>
          <a:xfrm flipV="1">
            <a:off x="3574061" y="4296343"/>
            <a:ext cx="950554" cy="276149"/>
          </a:xfrm>
          <a:prstGeom prst="rect">
            <a:avLst/>
          </a:prstGeom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6" t="21432" r="12044" b="22575"/>
          <a:stretch/>
        </p:blipFill>
        <p:spPr bwMode="auto">
          <a:xfrm>
            <a:off x="6311100" y="2301505"/>
            <a:ext cx="889406" cy="35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5" b="36831"/>
          <a:stretch/>
        </p:blipFill>
        <p:spPr>
          <a:xfrm>
            <a:off x="5349783" y="2511797"/>
            <a:ext cx="878657" cy="27390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1" b="23959"/>
          <a:stretch/>
        </p:blipFill>
        <p:spPr>
          <a:xfrm>
            <a:off x="4675531" y="4303399"/>
            <a:ext cx="813675" cy="293843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60" b="32218"/>
          <a:stretch/>
        </p:blipFill>
        <p:spPr>
          <a:xfrm>
            <a:off x="4262242" y="2571330"/>
            <a:ext cx="1017226" cy="211216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68" y="2270736"/>
            <a:ext cx="940304" cy="233705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275" y="3422924"/>
            <a:ext cx="1303985" cy="295748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028" y="4162193"/>
            <a:ext cx="589188" cy="441891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66" b="30248"/>
          <a:stretch/>
        </p:blipFill>
        <p:spPr>
          <a:xfrm>
            <a:off x="6455088" y="3741403"/>
            <a:ext cx="1386042" cy="183848"/>
          </a:xfrm>
          <a:prstGeom prst="rect">
            <a:avLst/>
          </a:prstGeom>
        </p:spPr>
      </p:pic>
      <p:sp>
        <p:nvSpPr>
          <p:cNvPr id="67" name="Текст 1"/>
          <p:cNvSpPr txBox="1">
            <a:spLocks/>
          </p:cNvSpPr>
          <p:nvPr/>
        </p:nvSpPr>
        <p:spPr>
          <a:xfrm>
            <a:off x="1232640" y="3420983"/>
            <a:ext cx="2544865" cy="38189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900" dirty="0">
                <a:solidFill>
                  <a:srgbClr val="11703D"/>
                </a:solidFill>
                <a:latin typeface="Circe" panose="020B0502020203020203" pitchFamily="34" charset="-52"/>
              </a:rPr>
              <a:t>АВТОМОБИЛЬНАЯ               ПРОМЫШЛЕННОСТЬ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1232640" y="3363997"/>
            <a:ext cx="2196360" cy="1318980"/>
          </a:xfrm>
          <a:prstGeom prst="rect">
            <a:avLst/>
          </a:prstGeom>
          <a:noFill/>
          <a:ln w="3175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/>
          <p:cNvSpPr/>
          <p:nvPr/>
        </p:nvSpPr>
        <p:spPr>
          <a:xfrm>
            <a:off x="4592877" y="2880899"/>
            <a:ext cx="3331923" cy="442452"/>
          </a:xfrm>
          <a:prstGeom prst="rect">
            <a:avLst/>
          </a:prstGeom>
          <a:noFill/>
          <a:ln w="3175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Текст 1"/>
          <p:cNvSpPr txBox="1">
            <a:spLocks/>
          </p:cNvSpPr>
          <p:nvPr/>
        </p:nvSpPr>
        <p:spPr>
          <a:xfrm>
            <a:off x="4580379" y="3001876"/>
            <a:ext cx="2026974" cy="23094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900" dirty="0">
                <a:solidFill>
                  <a:srgbClr val="11703D"/>
                </a:solidFill>
                <a:latin typeface="Circe" panose="020B0502020203020203" pitchFamily="34" charset="-52"/>
              </a:rPr>
              <a:t>МЕДИЦИНА И ФАРМАЦЕВТИКА     </a:t>
            </a:r>
          </a:p>
        </p:txBody>
      </p:sp>
      <p:pic>
        <p:nvPicPr>
          <p:cNvPr id="71" name="Рисунок 7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892" y="3857166"/>
            <a:ext cx="941263" cy="136170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8" b="23842"/>
          <a:stretch/>
        </p:blipFill>
        <p:spPr>
          <a:xfrm>
            <a:off x="1299816" y="4298888"/>
            <a:ext cx="941263" cy="312534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556" y="4304928"/>
            <a:ext cx="1004266" cy="246079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030" y="2944759"/>
            <a:ext cx="805943" cy="330755"/>
          </a:xfrm>
          <a:prstGeom prst="rect">
            <a:avLst/>
          </a:prstGeom>
        </p:spPr>
      </p:pic>
      <p:sp>
        <p:nvSpPr>
          <p:cNvPr id="76" name="Прямоугольник 75"/>
          <p:cNvSpPr/>
          <p:nvPr/>
        </p:nvSpPr>
        <p:spPr>
          <a:xfrm>
            <a:off x="1252612" y="2885424"/>
            <a:ext cx="3316582" cy="438367"/>
          </a:xfrm>
          <a:prstGeom prst="rect">
            <a:avLst/>
          </a:prstGeom>
          <a:noFill/>
          <a:ln w="3175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Текст 1"/>
          <p:cNvSpPr txBox="1">
            <a:spLocks/>
          </p:cNvSpPr>
          <p:nvPr/>
        </p:nvSpPr>
        <p:spPr>
          <a:xfrm>
            <a:off x="1251671" y="3007591"/>
            <a:ext cx="1455625" cy="19403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900" dirty="0">
                <a:solidFill>
                  <a:srgbClr val="11703D"/>
                </a:solidFill>
                <a:latin typeface="Circe" panose="020B0502020203020203" pitchFamily="34" charset="-52"/>
              </a:rPr>
              <a:t>ПРОМЫШЛЕННОСТЬ</a:t>
            </a:r>
          </a:p>
        </p:txBody>
      </p:sp>
      <p:pic>
        <p:nvPicPr>
          <p:cNvPr id="79" name="Рисунок 7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357" y="3030133"/>
            <a:ext cx="827557" cy="208628"/>
          </a:xfrm>
          <a:prstGeom prst="rect">
            <a:avLst/>
          </a:prstGeom>
        </p:spPr>
      </p:pic>
      <p:sp>
        <p:nvSpPr>
          <p:cNvPr id="80" name="Прямоугольник 79"/>
          <p:cNvSpPr/>
          <p:nvPr/>
        </p:nvSpPr>
        <p:spPr>
          <a:xfrm>
            <a:off x="3486890" y="3363997"/>
            <a:ext cx="4437910" cy="1318980"/>
          </a:xfrm>
          <a:prstGeom prst="rect">
            <a:avLst/>
          </a:prstGeom>
          <a:noFill/>
          <a:ln w="3175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Текст 1"/>
          <p:cNvSpPr txBox="1">
            <a:spLocks/>
          </p:cNvSpPr>
          <p:nvPr/>
        </p:nvSpPr>
        <p:spPr>
          <a:xfrm>
            <a:off x="3482736" y="3373343"/>
            <a:ext cx="1588348" cy="38189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900" dirty="0">
                <a:solidFill>
                  <a:srgbClr val="11703D"/>
                </a:solidFill>
                <a:latin typeface="Circe" panose="020B0502020203020203" pitchFamily="34" charset="-52"/>
              </a:rPr>
              <a:t>ТОВАРЫ                НАРОДНОГО ПОТРЕБЛЕНИЯ</a:t>
            </a:r>
          </a:p>
        </p:txBody>
      </p:sp>
      <p:pic>
        <p:nvPicPr>
          <p:cNvPr id="82" name="Рисунок 81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556" y="4234006"/>
            <a:ext cx="592856" cy="370077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134" y="3982431"/>
            <a:ext cx="1073053" cy="178189"/>
          </a:xfrm>
          <a:prstGeom prst="rect">
            <a:avLst/>
          </a:prstGeom>
        </p:spPr>
      </p:pic>
      <p:pic>
        <p:nvPicPr>
          <p:cNvPr id="84" name="Рисунок 83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341" y="3432319"/>
            <a:ext cx="987578" cy="4325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6711" y="247650"/>
            <a:ext cx="6981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52AB34"/>
                </a:solidFill>
                <a:latin typeface="Calibri Light" panose="020F0302020204030204" pitchFamily="34" charset="0"/>
              </a:rPr>
              <a:t>Нам доверяют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2" b="19602"/>
          <a:stretch/>
        </p:blipFill>
        <p:spPr>
          <a:xfrm>
            <a:off x="1252612" y="4081739"/>
            <a:ext cx="898992" cy="1679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780" y="3640491"/>
            <a:ext cx="654157" cy="3654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3787"/>
          <a:stretch/>
        </p:blipFill>
        <p:spPr>
          <a:xfrm>
            <a:off x="2581093" y="4100528"/>
            <a:ext cx="766079" cy="1368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103" y="2938821"/>
            <a:ext cx="327212" cy="3281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9" b="37590"/>
          <a:stretch/>
        </p:blipFill>
        <p:spPr>
          <a:xfrm>
            <a:off x="4364622" y="3982431"/>
            <a:ext cx="1036031" cy="223493"/>
          </a:xfrm>
          <a:prstGeom prst="rect">
            <a:avLst/>
          </a:prstGeom>
        </p:spPr>
      </p:pic>
      <p:sp>
        <p:nvSpPr>
          <p:cNvPr id="72" name="Номер слайда 1"/>
          <p:cNvSpPr>
            <a:spLocks noGrp="1"/>
          </p:cNvSpPr>
          <p:nvPr>
            <p:ph type="sldNum" sz="quarter" idx="13"/>
          </p:nvPr>
        </p:nvSpPr>
        <p:spPr>
          <a:xfrm>
            <a:off x="7652388" y="4767264"/>
            <a:ext cx="1111048" cy="274637"/>
          </a:xfrm>
        </p:spPr>
        <p:txBody>
          <a:bodyPr/>
          <a:lstStyle/>
          <a:p>
            <a:fld id="{D29EFE68-F124-7543-93B9-A33B3B60BE34}" type="slidenum">
              <a:rPr lang="ru-RU" smtClean="0"/>
              <a:pPr/>
              <a:t>23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673" y="2909678"/>
            <a:ext cx="817703" cy="3911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877" y="3487225"/>
            <a:ext cx="743297" cy="361428"/>
          </a:xfrm>
          <a:prstGeom prst="rect">
            <a:avLst/>
          </a:prstGeom>
        </p:spPr>
      </p:pic>
      <p:sp>
        <p:nvSpPr>
          <p:cNvPr id="78" name="Текст 1"/>
          <p:cNvSpPr txBox="1">
            <a:spLocks/>
          </p:cNvSpPr>
          <p:nvPr/>
        </p:nvSpPr>
        <p:spPr>
          <a:xfrm>
            <a:off x="1233254" y="2150681"/>
            <a:ext cx="2544865" cy="38189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900" dirty="0">
                <a:solidFill>
                  <a:srgbClr val="11703D"/>
                </a:solidFill>
                <a:latin typeface="Circe" panose="020B0502020203020203" pitchFamily="34" charset="-52"/>
              </a:rPr>
              <a:t>ТЕЛЕКОМ</a:t>
            </a:r>
          </a:p>
        </p:txBody>
      </p:sp>
      <p:sp>
        <p:nvSpPr>
          <p:cNvPr id="87" name="Прямоугольник 86"/>
          <p:cNvSpPr/>
          <p:nvPr/>
        </p:nvSpPr>
        <p:spPr>
          <a:xfrm>
            <a:off x="1252612" y="2099845"/>
            <a:ext cx="1972214" cy="751108"/>
          </a:xfrm>
          <a:prstGeom prst="rect">
            <a:avLst/>
          </a:prstGeom>
          <a:noFill/>
          <a:ln w="3175"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035" y="2196268"/>
            <a:ext cx="800433" cy="257548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5" t="16522" r="8541" b="17917"/>
          <a:stretch/>
        </p:blipFill>
        <p:spPr>
          <a:xfrm>
            <a:off x="1324651" y="2394992"/>
            <a:ext cx="986521" cy="432849"/>
          </a:xfrm>
          <a:prstGeom prst="rect">
            <a:avLst/>
          </a:prstGeom>
        </p:spPr>
      </p:pic>
      <p:pic>
        <p:nvPicPr>
          <p:cNvPr id="90" name="Picture 2" descr="C:\Users\ya.kulagina\Pictures\скачанные файлы.jpg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858" y="2547356"/>
            <a:ext cx="750685" cy="26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562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EFE68-F124-7543-93B9-A33B3B60BE34}" type="slidenum">
              <a:rPr kumimoji="0" lang="ru-RU" b="0" i="0" u="none" strike="noStrike" kern="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53" y="1318163"/>
            <a:ext cx="4684819" cy="31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4"/>
          <p:cNvSpPr txBox="1">
            <a:spLocks/>
          </p:cNvSpPr>
          <p:nvPr/>
        </p:nvSpPr>
        <p:spPr>
          <a:xfrm>
            <a:off x="909128" y="486898"/>
            <a:ext cx="5945369" cy="45801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600" cap="none" spc="0" normalizeH="0" baseline="0" noProof="0" dirty="0">
                <a:ln>
                  <a:noFill/>
                </a:ln>
                <a:solidFill>
                  <a:srgbClr val="006A3B"/>
                </a:solidFill>
                <a:effectLst/>
                <a:uLnTx/>
                <a:uFillTx/>
                <a:latin typeface="Circe Bold" panose="020B0602020203020203" pitchFamily="34" charset="-52"/>
                <a:ea typeface="+mj-ea"/>
                <a:cs typeface="+mj-cs"/>
              </a:rPr>
              <a:t>ДОСТАВИМ ВСЁ!</a:t>
            </a:r>
            <a:br>
              <a:rPr kumimoji="0" lang="ru-RU" sz="2400" b="0" i="0" u="none" strike="noStrike" kern="1600" cap="none" spc="0" normalizeH="0" baseline="0" noProof="0" dirty="0">
                <a:ln>
                  <a:noFill/>
                </a:ln>
                <a:solidFill>
                  <a:srgbClr val="006A3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0" i="0" u="none" strike="noStrike" kern="1600" cap="none" spc="0" normalizeH="0" baseline="0" noProof="0" dirty="0">
                <a:ln>
                  <a:noFill/>
                </a:ln>
                <a:solidFill>
                  <a:srgbClr val="006A3B"/>
                </a:solidFill>
                <a:effectLst/>
                <a:uLnTx/>
                <a:uFillTx/>
                <a:latin typeface="Circe" panose="020B0502020203020203" pitchFamily="34" charset="-52"/>
                <a:ea typeface="+mj-ea"/>
                <a:cs typeface="+mj-cs"/>
              </a:rPr>
              <a:t> 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rce" panose="020B0502020203020203" pitchFamily="34" charset="-52"/>
                <a:ea typeface="+mj-ea"/>
                <a:cs typeface="+mj-cs"/>
              </a:rPr>
            </a:b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irce" panose="020B0502020203020203" pitchFamily="34" charset="-52"/>
              <a:ea typeface="+mj-ea"/>
              <a:cs typeface="+mj-cs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897256" y="661876"/>
            <a:ext cx="5945368" cy="669197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8000" b="0" i="0" u="none" strike="noStrike" kern="1600" cap="none" spc="0" normalizeH="0" baseline="0" noProof="0" dirty="0">
                <a:ln>
                  <a:noFill/>
                </a:ln>
                <a:solidFill>
                  <a:srgbClr val="006A3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9600" b="0" i="0" u="none" strike="noStrike" kern="1600" cap="none" spc="0" normalizeH="0" baseline="0" noProof="0" dirty="0">
                <a:ln>
                  <a:noFill/>
                </a:ln>
                <a:solidFill>
                  <a:srgbClr val="006A3B"/>
                </a:solidFill>
                <a:effectLst/>
                <a:uLnTx/>
                <a:uFillTx/>
                <a:latin typeface="Circe" panose="020B0502020203020203" pitchFamily="34" charset="-52"/>
                <a:ea typeface="+mj-ea"/>
                <a:cs typeface="+mj-cs"/>
              </a:rPr>
              <a:t>ПРИЯТНЫЕ МОМЕНТЫ ТОЖЕ. </a:t>
            </a:r>
            <a:b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irce" panose="020B0502020203020203" pitchFamily="34" charset="-52"/>
                <a:ea typeface="+mj-ea"/>
                <a:cs typeface="+mj-cs"/>
              </a:rPr>
            </a:br>
            <a:endParaRPr kumimoji="0" lang="ru-RU" sz="9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irce" panose="020B0502020203020203" pitchFamily="34" charset="-52"/>
              <a:ea typeface="+mj-ea"/>
              <a:cs typeface="+mj-cs"/>
            </a:endParaRPr>
          </a:p>
        </p:txBody>
      </p:sp>
      <p:sp>
        <p:nvSpPr>
          <p:cNvPr id="8" name="Текст 1"/>
          <p:cNvSpPr>
            <a:spLocks noGrp="1"/>
          </p:cNvSpPr>
          <p:nvPr>
            <p:ph type="body" sz="quarter" idx="11"/>
          </p:nvPr>
        </p:nvSpPr>
        <p:spPr>
          <a:xfrm>
            <a:off x="5874192" y="1358783"/>
            <a:ext cx="2794242" cy="287813"/>
          </a:xfrm>
        </p:spPr>
        <p:txBody>
          <a:bodyPr/>
          <a:lstStyle/>
          <a:p>
            <a:r>
              <a:rPr lang="en-US" sz="1600" dirty="0">
                <a:solidFill>
                  <a:srgbClr val="11703D"/>
                </a:solidFill>
                <a:latin typeface="Circe Bold" panose="020B0602020203020203" pitchFamily="34" charset="-52"/>
              </a:rPr>
              <a:t>PONY EXPRESS</a:t>
            </a:r>
            <a:endParaRPr lang="ru-RU" sz="1600" dirty="0">
              <a:solidFill>
                <a:srgbClr val="11703D"/>
              </a:solidFill>
              <a:latin typeface="Circe Bold" panose="020B0602020203020203" pitchFamily="34" charset="-52"/>
            </a:endParaRPr>
          </a:p>
        </p:txBody>
      </p:sp>
      <p:sp>
        <p:nvSpPr>
          <p:cNvPr id="10" name="Текст 3"/>
          <p:cNvSpPr txBox="1">
            <a:spLocks/>
          </p:cNvSpPr>
          <p:nvPr/>
        </p:nvSpPr>
        <p:spPr>
          <a:xfrm>
            <a:off x="6482333" y="2089977"/>
            <a:ext cx="2597723" cy="33033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100" b="1" dirty="0">
                <a:solidFill>
                  <a:srgbClr val="11703D"/>
                </a:solidFill>
                <a:latin typeface="Circe" panose="020B0502020203020203" pitchFamily="34" charset="-52"/>
              </a:rPr>
              <a:t>se.beloglazov@ponyexpress.ru</a:t>
            </a:r>
            <a:endParaRPr lang="ru-RU" sz="1100" b="1" dirty="0">
              <a:solidFill>
                <a:srgbClr val="11703D"/>
              </a:solidFill>
              <a:latin typeface="Circe" panose="020B0502020203020203" pitchFamily="34" charset="-5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400" dirty="0">
                <a:solidFill>
                  <a:srgbClr val="11703D"/>
                </a:solidFill>
                <a:latin typeface="Circe" panose="020B0502020203020203" pitchFamily="34" charset="-52"/>
              </a:rPr>
              <a:t>8 (912</a:t>
            </a:r>
            <a:r>
              <a:rPr lang="ru-RU" sz="1400" dirty="0">
                <a:solidFill>
                  <a:srgbClr val="11703D"/>
                </a:solidFill>
                <a:latin typeface="Circe" panose="020B0502020203020203" pitchFamily="34" charset="-52"/>
              </a:rPr>
              <a:t>) </a:t>
            </a:r>
            <a:r>
              <a:rPr lang="en-US" sz="1400" dirty="0">
                <a:solidFill>
                  <a:srgbClr val="11703D"/>
                </a:solidFill>
                <a:latin typeface="Circe" panose="020B0502020203020203" pitchFamily="34" charset="-52"/>
              </a:rPr>
              <a:t>262 66 68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Circe" panose="020B0502020203020203" pitchFamily="34" charset="-52"/>
                <a:hlinkClick r:id="rId4"/>
              </a:rPr>
              <a:t>ponyexpress.ru</a:t>
            </a:r>
            <a:endParaRPr lang="ru-RU" sz="1400" dirty="0">
              <a:solidFill>
                <a:srgbClr val="11703D"/>
              </a:solidFill>
              <a:latin typeface="Circe" panose="020B0502020203020203" pitchFamily="34" charset="-5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1703D"/>
              </a:solidFill>
              <a:effectLst/>
              <a:uLnTx/>
              <a:uFillTx/>
              <a:latin typeface="Circe Light" panose="020B0402020203020203" pitchFamily="34" charset="-5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11703D"/>
              </a:solidFill>
              <a:effectLst/>
              <a:uLnTx/>
              <a:uFillTx/>
              <a:latin typeface="Circe Light" panose="020B0402020203020203" pitchFamily="34" charset="-52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675" y="2089977"/>
            <a:ext cx="537440" cy="128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985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1"/>
          <p:cNvSpPr txBox="1">
            <a:spLocks/>
          </p:cNvSpPr>
          <p:nvPr/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EFE68-F124-7543-93B9-A33B3B60BE34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293643" y="96208"/>
            <a:ext cx="6207294" cy="680039"/>
          </a:xfrm>
        </p:spPr>
        <p:txBody>
          <a:bodyPr/>
          <a:lstStyle/>
          <a:p>
            <a:r>
              <a:rPr lang="ru-RU" dirty="0"/>
              <a:t>О Компании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2200" y="539669"/>
            <a:ext cx="74350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all" spc="0" normalizeH="0" baseline="0" noProof="0" dirty="0">
              <a:ln>
                <a:noFill/>
              </a:ln>
              <a:solidFill>
                <a:srgbClr val="006A3B"/>
              </a:solidFill>
              <a:effectLst/>
              <a:uLnTx/>
              <a:uFillTx/>
              <a:latin typeface="Circe" panose="020B0502020203020203" pitchFamily="34" charset="-52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all" spc="0" normalizeH="0" baseline="0" noProof="0" dirty="0">
                <a:ln>
                  <a:noFill/>
                </a:ln>
                <a:solidFill>
                  <a:srgbClr val="006A3B"/>
                </a:solidFill>
                <a:effectLst/>
                <a:uLnTx/>
                <a:uFillTx/>
                <a:latin typeface="Circe" panose="020B0502020203020203" pitchFamily="34" charset="-52"/>
                <a:cs typeface="Arial" panose="020B0604020202020204" pitchFamily="34" charset="0"/>
              </a:rPr>
              <a:t>Международный Универсальный логистический оператор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all" spc="0" normalizeH="0" baseline="0" noProof="0" dirty="0">
              <a:ln>
                <a:noFill/>
              </a:ln>
              <a:solidFill>
                <a:srgbClr val="006A3B"/>
              </a:solidFill>
              <a:effectLst/>
              <a:uLnTx/>
              <a:uFillTx/>
              <a:latin typeface="Circe" panose="020B0502020203020203" pitchFamily="34" charset="-52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all" spc="0" normalizeH="0" baseline="0" noProof="0" dirty="0">
                <a:ln>
                  <a:noFill/>
                </a:ln>
                <a:solidFill>
                  <a:srgbClr val="006A3B"/>
                </a:solidFill>
                <a:effectLst/>
                <a:uLnTx/>
                <a:uFillTx/>
                <a:latin typeface="Circe" panose="020B0502020203020203" pitchFamily="34" charset="-52"/>
                <a:cs typeface="Arial" panose="020B0604020202020204" pitchFamily="34" charset="0"/>
              </a:rPr>
              <a:t>решения в экспресс-доставке, грузоперевозках и контрактной логистике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kern="0" cap="all" dirty="0">
              <a:solidFill>
                <a:srgbClr val="006A3B"/>
              </a:solidFill>
              <a:latin typeface="Circe" panose="020B0502020203020203" pitchFamily="34" charset="-52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1" i="0" u="none" strike="noStrike" kern="0" cap="all" spc="0" normalizeH="0" baseline="0" noProof="0" dirty="0">
              <a:ln>
                <a:noFill/>
              </a:ln>
              <a:solidFill>
                <a:srgbClr val="006A3B"/>
              </a:solidFill>
              <a:effectLst/>
              <a:uLnTx/>
              <a:uFillTx/>
              <a:latin typeface="Circe" panose="020B0502020203020203" pitchFamily="34" charset="-52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all" spc="0" normalizeH="0" baseline="0" noProof="0" dirty="0">
              <a:ln>
                <a:noFill/>
              </a:ln>
              <a:solidFill>
                <a:srgbClr val="008444"/>
              </a:solidFill>
              <a:effectLst/>
              <a:uLnTx/>
              <a:uFillTx/>
              <a:latin typeface="Circe" panose="020B0502020203020203" pitchFamily="34" charset="-52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" panose="020B0502020203020203" pitchFamily="34" charset="-52"/>
                <a:cs typeface="Arial" panose="020B0604020202020204" pitchFamily="34" charset="0"/>
              </a:rPr>
              <a:t>2</a:t>
            </a:r>
            <a:r>
              <a:rPr kumimoji="0" lang="en-US" sz="1200" b="1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" panose="020B0502020203020203" pitchFamily="34" charset="-52"/>
                <a:cs typeface="Arial" panose="020B0604020202020204" pitchFamily="34" charset="0"/>
              </a:rPr>
              <a:t>5</a:t>
            </a:r>
            <a:r>
              <a:rPr kumimoji="0" lang="ru-RU" sz="1200" b="1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" panose="020B0502020203020203" pitchFamily="34" charset="-52"/>
                <a:cs typeface="Arial" panose="020B0604020202020204" pitchFamily="34" charset="0"/>
              </a:rPr>
              <a:t> лет </a:t>
            </a:r>
            <a:r>
              <a:rPr kumimoji="0" lang="ru-RU" sz="12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" panose="020B0502020203020203" pitchFamily="34" charset="-52"/>
                <a:cs typeface="Arial" panose="020B0604020202020204" pitchFamily="34" charset="0"/>
              </a:rPr>
              <a:t>на рынке </a:t>
            </a:r>
            <a:r>
              <a:rPr kumimoji="0" lang="ru-RU" sz="1200" b="0" i="0" u="none" strike="noStrike" kern="0" cap="all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" panose="020B0502020203020203" pitchFamily="34" charset="-52"/>
                <a:cs typeface="Arial" panose="020B0604020202020204" pitchFamily="34" charset="0"/>
              </a:rPr>
              <a:t>россии</a:t>
            </a:r>
            <a:r>
              <a:rPr kumimoji="0" lang="ru-RU" sz="12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" panose="020B0502020203020203" pitchFamily="34" charset="-52"/>
                <a:cs typeface="Arial" panose="020B0604020202020204" pitchFamily="34" charset="0"/>
              </a:rPr>
              <a:t> и СНГ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" panose="020B0502020203020203" pitchFamily="34" charset="-52"/>
                <a:cs typeface="Arial" panose="020B0604020202020204" pitchFamily="34" charset="0"/>
              </a:rPr>
              <a:t>53 000 </a:t>
            </a:r>
            <a:r>
              <a:rPr kumimoji="0" lang="ru-RU" sz="12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" panose="020B0502020203020203" pitchFamily="34" charset="-52"/>
                <a:cs typeface="Arial" panose="020B0604020202020204" pitchFamily="34" charset="0"/>
              </a:rPr>
              <a:t>Клиентов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" panose="020B0502020203020203" pitchFamily="34" charset="-52"/>
                <a:cs typeface="Arial" panose="020B0604020202020204" pitchFamily="34" charset="0"/>
              </a:rPr>
              <a:t>10 МЛН </a:t>
            </a:r>
            <a:r>
              <a:rPr kumimoji="0" lang="ru-RU" sz="1200" b="0" i="0" u="none" strike="noStrike" kern="0" cap="all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" panose="020B0502020203020203" pitchFamily="34" charset="-52"/>
                <a:cs typeface="Arial" panose="020B0604020202020204" pitchFamily="34" charset="0"/>
              </a:rPr>
              <a:t>Отправлений ежегодно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0" cap="all" dirty="0">
              <a:solidFill>
                <a:sysClr val="windowText" lastClr="000000"/>
              </a:solidFill>
              <a:latin typeface="Circe" panose="020B0502020203020203" pitchFamily="34" charset="-52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irce" panose="020B0502020203020203" pitchFamily="34" charset="-52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0" cap="all" dirty="0">
              <a:solidFill>
                <a:sysClr val="windowText" lastClr="000000"/>
              </a:solidFill>
              <a:latin typeface="Circe" panose="020B0502020203020203" pitchFamily="34" charset="-52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all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irce" panose="020B0502020203020203" pitchFamily="34" charset="-52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0" cap="all" spc="0" normalizeH="0" baseline="0" noProof="0" dirty="0">
              <a:ln>
                <a:noFill/>
              </a:ln>
              <a:solidFill>
                <a:srgbClr val="008444"/>
              </a:solidFill>
              <a:effectLst/>
              <a:uLnTx/>
              <a:uFillTx/>
              <a:latin typeface="Circe" panose="020B0502020203020203" pitchFamily="34" charset="-52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all" spc="0" normalizeH="0" baseline="0" noProof="0" dirty="0">
                <a:ln>
                  <a:noFill/>
                </a:ln>
                <a:solidFill>
                  <a:srgbClr val="006A3B"/>
                </a:solidFill>
                <a:effectLst/>
                <a:uLnTx/>
                <a:uFillTx/>
                <a:latin typeface="Circe" panose="020B0502020203020203" pitchFamily="34" charset="-52"/>
                <a:cs typeface="Arial" panose="020B0604020202020204" pitchFamily="34" charset="0"/>
              </a:rPr>
              <a:t>География присутствия: 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" panose="020B0502020203020203" pitchFamily="34" charset="-52"/>
              </a:rPr>
              <a:t>Россия, Казахстан, Украина, Беларусь,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" panose="020B0502020203020203" pitchFamily="34" charset="-52"/>
              </a:rPr>
              <a:t>Азербайджан, Узбекистан, Кыргызстан, Молдова, Армения, Латвия, Литва, Эстония.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29EFE68-F124-7543-93B9-A33B3B60BE34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775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1"/>
          <p:cNvSpPr txBox="1">
            <a:spLocks/>
          </p:cNvSpPr>
          <p:nvPr/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EFE68-F124-7543-93B9-A33B3B60BE34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Номер слайда 1"/>
          <p:cNvSpPr txBox="1">
            <a:spLocks/>
          </p:cNvSpPr>
          <p:nvPr/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EFE68-F124-7543-93B9-A33B3B60BE34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293643" y="96208"/>
            <a:ext cx="6207294" cy="680039"/>
          </a:xfrm>
        </p:spPr>
        <p:txBody>
          <a:bodyPr/>
          <a:lstStyle/>
          <a:p>
            <a:r>
              <a:rPr lang="ru-RU" dirty="0"/>
              <a:t>Цифры и Факты</a:t>
            </a:r>
          </a:p>
        </p:txBody>
      </p:sp>
      <p:sp>
        <p:nvSpPr>
          <p:cNvPr id="14" name="TextBox 19"/>
          <p:cNvSpPr txBox="1">
            <a:spLocks noChangeArrowheads="1"/>
          </p:cNvSpPr>
          <p:nvPr/>
        </p:nvSpPr>
        <p:spPr bwMode="auto">
          <a:xfrm>
            <a:off x="1233101" y="637146"/>
            <a:ext cx="69541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0" cap="all" spc="0" normalizeH="0" baseline="0" noProof="0" dirty="0">
                <a:ln>
                  <a:noFill/>
                </a:ln>
                <a:solidFill>
                  <a:srgbClr val="006A3B"/>
                </a:solidFill>
                <a:effectLst/>
                <a:uLnTx/>
                <a:uFillTx/>
                <a:latin typeface="Circe Light" pitchFamily="34" charset="-52"/>
              </a:rPr>
              <a:t>НАША МИССИЯ: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0" cap="all" spc="0" normalizeH="0" baseline="0" noProof="0" dirty="0">
                <a:ln>
                  <a:noFill/>
                </a:ln>
                <a:solidFill>
                  <a:srgbClr val="006A3B"/>
                </a:solidFill>
                <a:effectLst/>
                <a:uLnTx/>
                <a:uFillTx/>
                <a:latin typeface="Circe Light" pitchFamily="34" charset="-52"/>
              </a:rPr>
              <a:t>создавать свободу движения желаний, идей и решений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376722" y="1302460"/>
            <a:ext cx="6367429" cy="3292820"/>
            <a:chOff x="1376722" y="1302460"/>
            <a:chExt cx="6367429" cy="3292820"/>
          </a:xfrm>
        </p:grpSpPr>
        <p:sp>
          <p:nvSpPr>
            <p:cNvPr id="7" name="TextBox 11"/>
            <p:cNvSpPr txBox="1">
              <a:spLocks noChangeArrowheads="1"/>
            </p:cNvSpPr>
            <p:nvPr/>
          </p:nvSpPr>
          <p:spPr bwMode="auto">
            <a:xfrm>
              <a:off x="2160966" y="1901384"/>
              <a:ext cx="536674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200" b="1" i="0" u="none" strike="noStrike" kern="0" cap="all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irce Extra Bold" pitchFamily="34" charset="-52"/>
                </a:rPr>
                <a:t>4</a:t>
              </a:r>
              <a:r>
                <a:rPr kumimoji="0" lang="ru-RU" altLang="ru-RU" sz="1200" b="1" i="0" u="none" strike="noStrike" kern="0" cap="all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irce Extra Bold" pitchFamily="34" charset="-52"/>
                </a:rPr>
                <a:t> 000 </a:t>
              </a:r>
              <a:r>
                <a:rPr kumimoji="0" lang="ru-RU" alt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irce Bold" pitchFamily="34" charset="-52"/>
                </a:rPr>
                <a:t>ЧЕЛОВЕК</a:t>
              </a:r>
              <a:r>
                <a:rPr kumimoji="0" lang="en-US" alt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irce Bold" pitchFamily="34" charset="-52"/>
                </a:rPr>
                <a:t>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irce Light" panose="020B0402020203020203" pitchFamily="34" charset="-52"/>
                </a:rPr>
                <a:t>ЧИСЛЕННОСТЬ ПЕРСОНАЛА</a:t>
              </a:r>
              <a:endPara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irce Light" panose="020B0402020203020203" pitchFamily="34" charset="-52"/>
              </a:endParaRPr>
            </a:p>
          </p:txBody>
        </p:sp>
        <p:sp>
          <p:nvSpPr>
            <p:cNvPr id="8" name="TextBox 15"/>
            <p:cNvSpPr txBox="1">
              <a:spLocks noChangeArrowheads="1"/>
            </p:cNvSpPr>
            <p:nvPr/>
          </p:nvSpPr>
          <p:spPr bwMode="auto">
            <a:xfrm>
              <a:off x="2151441" y="2949404"/>
              <a:ext cx="559271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irce Extra Bold" pitchFamily="34" charset="-52"/>
                </a:rPr>
                <a:t>1100 </a:t>
              </a:r>
              <a:r>
                <a:rPr kumimoji="0" lang="ru-RU" alt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irce Bold" pitchFamily="34" charset="-52"/>
                </a:rPr>
                <a:t>АВТОМОБИЛЕЙ</a:t>
              </a:r>
              <a:r>
                <a:rPr kumimoji="0" lang="en-US" alt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irce Bold" pitchFamily="34" charset="-52"/>
                </a:rPr>
                <a:t> </a:t>
              </a:r>
              <a:endParaRPr kumimoji="0" lang="ru-RU" alt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irce Bold" pitchFamily="34" charset="-52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irce Light" panose="020B0402020203020203" pitchFamily="34" charset="-52"/>
                </a:rPr>
                <a:t>ТРАНСПОРТНЫЙ ПАРК</a:t>
              </a:r>
            </a:p>
          </p:txBody>
        </p:sp>
        <p:sp>
          <p:nvSpPr>
            <p:cNvPr id="9" name="TextBox 16"/>
            <p:cNvSpPr txBox="1">
              <a:spLocks noChangeArrowheads="1"/>
            </p:cNvSpPr>
            <p:nvPr/>
          </p:nvSpPr>
          <p:spPr bwMode="auto">
            <a:xfrm>
              <a:off x="2160697" y="1302460"/>
              <a:ext cx="495621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200" b="0" i="0" u="none" strike="noStrike" kern="0" cap="all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irce Extra Bold" pitchFamily="34" charset="-52"/>
                </a:rPr>
                <a:t>1</a:t>
              </a:r>
              <a:r>
                <a:rPr kumimoji="0" lang="ru-RU" altLang="ru-RU" sz="1200" b="0" i="0" u="none" strike="noStrike" kern="0" cap="all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irce Extra Bold" pitchFamily="34" charset="-52"/>
                </a:rPr>
                <a:t>7 950 </a:t>
              </a:r>
              <a:r>
                <a:rPr kumimoji="0" lang="ru-RU" altLang="ru-RU" sz="1200" b="0" i="0" u="none" strike="noStrike" kern="0" cap="all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irce Bold" pitchFamily="34" charset="-52"/>
                </a:rPr>
                <a:t>населенных пунктов </a:t>
              </a:r>
              <a:endPara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irce Light" pitchFamily="34" charset="-52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irce Light" pitchFamily="34" charset="-52"/>
                </a:rPr>
                <a:t>ГЕОГРАФИЯ ДОСТАВКИ В РОССИИ И СНГ</a:t>
              </a:r>
              <a:endPara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irce Light" panose="020B0402020203020203" pitchFamily="34" charset="-52"/>
              </a:endParaRPr>
            </a:p>
          </p:txBody>
        </p:sp>
        <p:sp>
          <p:nvSpPr>
            <p:cNvPr id="10" name="TextBox 17"/>
            <p:cNvSpPr txBox="1">
              <a:spLocks noChangeArrowheads="1"/>
            </p:cNvSpPr>
            <p:nvPr/>
          </p:nvSpPr>
          <p:spPr bwMode="auto">
            <a:xfrm>
              <a:off x="2160966" y="2527359"/>
              <a:ext cx="467884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irce Extra Bold" pitchFamily="34" charset="-52"/>
                </a:rPr>
                <a:t>5 000 </a:t>
              </a:r>
              <a:r>
                <a:rPr kumimoji="0" lang="ru-RU" alt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irce Bold" pitchFamily="34" charset="-52"/>
                </a:rPr>
                <a:t>АВИА</a:t>
              </a:r>
              <a:r>
                <a:rPr kumimoji="0" lang="en-US" alt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irce Bold" pitchFamily="34" charset="-52"/>
                </a:rPr>
                <a:t> </a:t>
              </a:r>
              <a:r>
                <a:rPr kumimoji="0" lang="ru-RU" alt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irce Bold" pitchFamily="34" charset="-52"/>
                </a:rPr>
                <a:t>РЕЙСОВ</a:t>
              </a:r>
              <a:r>
                <a:rPr kumimoji="0" lang="en-US" alt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irce Bold" pitchFamily="34" charset="-52"/>
                </a:rPr>
                <a:t> </a:t>
              </a:r>
              <a:r>
                <a:rPr kumimoji="0" lang="ru-RU" alt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irce Light" panose="020B0402020203020203" pitchFamily="34" charset="-52"/>
                </a:rPr>
                <a:t>В МЕСЯЦ</a:t>
              </a:r>
              <a:endParaRPr kumimoji="0" lang="ru-RU" altLang="ru-RU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irce Light" panose="020B0402020203020203" pitchFamily="34" charset="-52"/>
              </a:endParaRPr>
            </a:p>
          </p:txBody>
        </p:sp>
        <p:sp>
          <p:nvSpPr>
            <p:cNvPr id="11" name="TextBox 18"/>
            <p:cNvSpPr txBox="1">
              <a:spLocks noChangeArrowheads="1"/>
            </p:cNvSpPr>
            <p:nvPr/>
          </p:nvSpPr>
          <p:spPr bwMode="auto">
            <a:xfrm>
              <a:off x="2160966" y="3497289"/>
              <a:ext cx="510581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irce Extra Bold" pitchFamily="34" charset="-52"/>
                </a:rPr>
                <a:t>224</a:t>
              </a:r>
              <a:r>
                <a:rPr kumimoji="0" lang="ru-RU" alt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irce Bold" pitchFamily="34" charset="-52"/>
                </a:rPr>
                <a:t> СТРАНЫ</a:t>
              </a:r>
              <a:r>
                <a:rPr kumimoji="0" lang="en-US" alt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irce Bold" pitchFamily="34" charset="-52"/>
                </a:rPr>
                <a:t>  </a:t>
              </a:r>
              <a:endParaRPr kumimoji="0" lang="ru-RU" alt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irce Bold" pitchFamily="34" charset="-52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irce Light" panose="020B0402020203020203" pitchFamily="34" charset="-52"/>
                </a:rPr>
                <a:t>ДОСТУПНЫ </a:t>
              </a:r>
              <a:r>
                <a:rPr kumimoji="0" lang="en-US" alt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irce Light" panose="020B0402020203020203" pitchFamily="34" charset="-52"/>
                </a:rPr>
                <a:t> </a:t>
              </a:r>
              <a:r>
                <a:rPr kumimoji="0" lang="ru-RU" alt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irce Light" panose="020B0402020203020203" pitchFamily="34" charset="-52"/>
                </a:rPr>
                <a:t>ДЛЯ </a:t>
              </a:r>
              <a:r>
                <a:rPr kumimoji="0" lang="en-US" alt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irce Light" panose="020B0402020203020203" pitchFamily="34" charset="-52"/>
                </a:rPr>
                <a:t> </a:t>
              </a:r>
              <a:r>
                <a:rPr kumimoji="0" lang="ru-RU" alt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irce Light" panose="020B0402020203020203" pitchFamily="34" charset="-52"/>
                </a:rPr>
                <a:t>ДОСТАВКИ ОТПРАВЛЕНИЙ</a:t>
              </a:r>
            </a:p>
          </p:txBody>
        </p:sp>
        <p:sp>
          <p:nvSpPr>
            <p:cNvPr id="12" name="TextBox 4"/>
            <p:cNvSpPr txBox="1">
              <a:spLocks noChangeArrowheads="1"/>
            </p:cNvSpPr>
            <p:nvPr/>
          </p:nvSpPr>
          <p:spPr bwMode="auto">
            <a:xfrm>
              <a:off x="2160966" y="4133615"/>
              <a:ext cx="495594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irce Extra Bold" pitchFamily="34" charset="-52"/>
                </a:rPr>
                <a:t>51</a:t>
              </a:r>
              <a:r>
                <a:rPr kumimoji="0" lang="ru-RU" alt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irce Extra Bold" pitchFamily="34" charset="-52"/>
                </a:rPr>
                <a:t> 000 </a:t>
              </a:r>
              <a:r>
                <a:rPr kumimoji="0" lang="ru-RU" alt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irce Bold" pitchFamily="34" charset="-52"/>
                </a:rPr>
                <a:t>М</a:t>
              </a:r>
              <a:r>
                <a:rPr kumimoji="0" lang="ru-RU" altLang="ru-RU" sz="1200" b="1" i="0" u="none" strike="noStrike" kern="0" cap="none" spc="0" normalizeH="0" baseline="3000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irce Bold" pitchFamily="34" charset="-52"/>
                </a:rPr>
                <a:t>2</a:t>
              </a:r>
              <a:r>
                <a:rPr kumimoji="0" lang="en-US" altLang="ru-RU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irce Bold" pitchFamily="34" charset="-52"/>
                </a:rPr>
                <a:t>  </a:t>
              </a:r>
              <a:endParaRPr kumimoji="0" lang="ru-RU" alt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irce Bold" pitchFamily="34" charset="-52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irce Light" panose="020B0402020203020203" pitchFamily="34" charset="-52"/>
                </a:rPr>
                <a:t>ПЛОЩАДЬ </a:t>
              </a:r>
              <a:r>
                <a:rPr kumimoji="0" lang="en-US" alt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irce Light" panose="020B0402020203020203" pitchFamily="34" charset="-52"/>
                </a:rPr>
                <a:t> </a:t>
              </a:r>
              <a:r>
                <a:rPr kumimoji="0" lang="ru-RU" altLang="ru-R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Circe Light" panose="020B0402020203020203" pitchFamily="34" charset="-52"/>
                </a:rPr>
                <a:t>ТЕРМИНАЛОВ И СКЛАДСКИХ ПОМЕЩЕНИЙ</a:t>
              </a:r>
            </a:p>
          </p:txBody>
        </p:sp>
        <p:pic>
          <p:nvPicPr>
            <p:cNvPr id="15" name="Picture 13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722" y="1325269"/>
              <a:ext cx="652559" cy="3262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29EFE68-F124-7543-93B9-A33B3B60BE34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49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53525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29EFE68-F124-7543-93B9-A33B3B60BE34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392878" y="99746"/>
            <a:ext cx="6207294" cy="680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FontTx/>
              <a:buNone/>
              <a:defRPr sz="2000" b="0" i="0" kern="1200" baseline="0">
                <a:solidFill>
                  <a:srgbClr val="347441"/>
                </a:solidFill>
                <a:latin typeface="Circe Light"/>
                <a:ea typeface="+mj-ea"/>
                <a:cs typeface="Circe Light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Наши компетенции</a:t>
            </a:r>
          </a:p>
        </p:txBody>
      </p:sp>
    </p:spTree>
    <p:extLst>
      <p:ext uri="{BB962C8B-B14F-4D97-AF65-F5344CB8AC3E}">
        <p14:creationId xmlns:p14="http://schemas.microsoft.com/office/powerpoint/2010/main" val="2127913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1"/>
          <p:cNvSpPr txBox="1">
            <a:spLocks/>
          </p:cNvSpPr>
          <p:nvPr/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9EFE68-F124-7543-93B9-A33B3B60BE34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5" name="Номер слайда 1"/>
          <p:cNvSpPr txBox="1">
            <a:spLocks/>
          </p:cNvSpPr>
          <p:nvPr/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9EFE68-F124-7543-93B9-A33B3B60BE34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293643" y="96208"/>
            <a:ext cx="6207294" cy="680039"/>
          </a:xfrm>
        </p:spPr>
        <p:txBody>
          <a:bodyPr>
            <a:normAutofit/>
          </a:bodyPr>
          <a:lstStyle/>
          <a:p>
            <a:r>
              <a:rPr lang="ru-RU" dirty="0"/>
              <a:t>Какова идеальная логистика для интернет-магазина?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29EFE68-F124-7543-93B9-A33B3B60BE34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-1" y="914400"/>
            <a:ext cx="8843749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28950" lvl="6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cap="all" dirty="0">
                <a:solidFill>
                  <a:srgbClr val="0066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Нужный товар</a:t>
            </a:r>
          </a:p>
          <a:p>
            <a:pPr marL="3028950" lvl="6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cap="all" dirty="0">
                <a:solidFill>
                  <a:srgbClr val="0066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Должного качества</a:t>
            </a:r>
          </a:p>
          <a:p>
            <a:pPr marL="3028950" lvl="6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cap="all" dirty="0">
                <a:solidFill>
                  <a:srgbClr val="0066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В необходимом количестве</a:t>
            </a:r>
          </a:p>
          <a:p>
            <a:pPr marL="3028950" lvl="6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cap="all" dirty="0">
                <a:solidFill>
                  <a:srgbClr val="0066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В правильном месте</a:t>
            </a:r>
          </a:p>
          <a:p>
            <a:pPr marL="3028950" lvl="6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cap="all" dirty="0">
                <a:solidFill>
                  <a:srgbClr val="0066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В заданное время</a:t>
            </a:r>
          </a:p>
          <a:p>
            <a:pPr marL="3028950" lvl="6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cap="all" dirty="0">
                <a:solidFill>
                  <a:srgbClr val="0066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У конкретного потребителя</a:t>
            </a:r>
          </a:p>
          <a:p>
            <a:pPr marL="3028950" lvl="6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cap="all" dirty="0">
                <a:solidFill>
                  <a:srgbClr val="0066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С оптимальными затратами</a:t>
            </a:r>
          </a:p>
          <a:p>
            <a:pPr marL="3028950" lvl="6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cap="all" dirty="0">
                <a:solidFill>
                  <a:srgbClr val="0066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С высоким уровнем клиентского сервиса</a:t>
            </a:r>
          </a:p>
          <a:p>
            <a:pPr marL="3028950" lvl="6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cap="all" dirty="0">
                <a:solidFill>
                  <a:srgbClr val="0066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При необходимом </a:t>
            </a:r>
            <a:r>
              <a:rPr lang="en-US" b="1" cap="all" dirty="0">
                <a:solidFill>
                  <a:srgbClr val="0066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IT</a:t>
            </a:r>
            <a:r>
              <a:rPr lang="ru-RU" b="1" cap="all" dirty="0">
                <a:solidFill>
                  <a:srgbClr val="006600"/>
                </a:solidFill>
                <a:latin typeface="Circe" panose="020B0502020203020203" pitchFamily="34" charset="-52"/>
                <a:cs typeface="Arial" panose="020B0604020202020204" pitchFamily="34" charset="0"/>
              </a:rPr>
              <a:t>-сопровождении</a:t>
            </a:r>
          </a:p>
          <a:p>
            <a:pPr lvl="6">
              <a:lnSpc>
                <a:spcPct val="150000"/>
              </a:lnSpc>
            </a:pPr>
            <a:endParaRPr lang="ru-RU" b="1" cap="all" dirty="0">
              <a:solidFill>
                <a:srgbClr val="006600"/>
              </a:solidFill>
              <a:latin typeface="Circe" panose="020B0502020203020203" pitchFamily="34" charset="-52"/>
              <a:cs typeface="Arial" panose="020B0604020202020204" pitchFamily="34" charset="0"/>
            </a:endParaRPr>
          </a:p>
          <a:p>
            <a:pPr lvl="6">
              <a:lnSpc>
                <a:spcPct val="150000"/>
              </a:lnSpc>
            </a:pPr>
            <a:endParaRPr lang="ru-RU" b="1" cap="all" dirty="0">
              <a:solidFill>
                <a:srgbClr val="006600"/>
              </a:solidFill>
              <a:latin typeface="Circe" panose="020B0502020203020203" pitchFamily="34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30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EFE68-F124-7543-93B9-A33B3B60BE34}" type="slidenum">
              <a: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Номер слайда 1"/>
          <p:cNvSpPr txBox="1">
            <a:spLocks/>
          </p:cNvSpPr>
          <p:nvPr/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EFE68-F124-7543-93B9-A33B3B60BE34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429904" y="96208"/>
            <a:ext cx="7518341" cy="680039"/>
          </a:xfrm>
        </p:spPr>
        <p:txBody>
          <a:bodyPr>
            <a:normAutofit fontScale="90000"/>
          </a:bodyPr>
          <a:lstStyle/>
          <a:p>
            <a:r>
              <a:rPr lang="ru-RU" dirty="0"/>
              <a:t>Собственная логистика</a:t>
            </a:r>
            <a:r>
              <a:rPr lang="en-US" dirty="0"/>
              <a:t>/</a:t>
            </a:r>
            <a:r>
              <a:rPr lang="ru-RU" dirty="0"/>
              <a:t>сотрудничество  с несколькими подрядчиками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9905" y="600501"/>
            <a:ext cx="806639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 Light" panose="020B0402020203020203" pitchFamily="34" charset="-52"/>
              </a:rPr>
              <a:t>Постоянные расходы вне зависимости от изменений бизнеса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irce Light" panose="020B0402020203020203" pitchFamily="34" charset="-52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kern="0" dirty="0">
                <a:solidFill>
                  <a:sysClr val="windowText" lastClr="000000"/>
                </a:solidFill>
                <a:latin typeface="Circe Light" panose="020B0402020203020203" pitchFamily="34" charset="-52"/>
              </a:rPr>
              <a:t>Сложность планирования расходов (изменения цен на ФОТ, автопарк, горючее и т.п.)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400" kern="0" dirty="0">
              <a:solidFill>
                <a:sysClr val="windowText" lastClr="000000"/>
              </a:solidFill>
              <a:latin typeface="Circe Light" panose="020B0402020203020203" pitchFamily="34" charset="-52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 Light" panose="020B0402020203020203" pitchFamily="34" charset="-52"/>
              </a:rPr>
              <a:t>Трудности с документооборотом и таможенным оформлением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irce Light" panose="020B0402020203020203" pitchFamily="34" charset="-52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kern="0" dirty="0">
                <a:solidFill>
                  <a:sysClr val="windowText" lastClr="000000"/>
                </a:solidFill>
                <a:latin typeface="Circe Light" panose="020B0402020203020203" pitchFamily="34" charset="-52"/>
              </a:rPr>
              <a:t>Необходимость собственной службы клиентского сервиса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400" kern="0" dirty="0">
              <a:solidFill>
                <a:sysClr val="windowText" lastClr="000000"/>
              </a:solidFill>
              <a:latin typeface="Circe Light" panose="020B0402020203020203" pitchFamily="34" charset="-52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 Light" panose="020B0402020203020203" pitchFamily="34" charset="-52"/>
              </a:rPr>
              <a:t>Дороговизна</a:t>
            </a:r>
            <a:r>
              <a:rPr kumimoji="0" lang="ru-RU" sz="14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 Light" panose="020B0402020203020203" pitchFamily="34" charset="-52"/>
              </a:rPr>
              <a:t> </a:t>
            </a:r>
            <a:r>
              <a:rPr kumimoji="0" lang="en-US" sz="14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 Light" panose="020B0402020203020203" pitchFamily="34" charset="-52"/>
              </a:rPr>
              <a:t>IT</a:t>
            </a:r>
            <a:r>
              <a:rPr kumimoji="0" lang="ru-RU" sz="14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 Light" panose="020B0402020203020203" pitchFamily="34" charset="-52"/>
              </a:rPr>
              <a:t>-сопровождения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irce Light" panose="020B0402020203020203" pitchFamily="34" charset="-52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irce Light" panose="020B0402020203020203" pitchFamily="34" charset="-52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 Light" panose="020B0402020203020203" pitchFamily="34" charset="-52"/>
              </a:rPr>
              <a:t>Ограничения в географии</a:t>
            </a:r>
            <a:r>
              <a:rPr kumimoji="0" lang="ru-RU" sz="14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 Light" panose="020B0402020203020203" pitchFamily="34" charset="-52"/>
              </a:rPr>
              <a:t> доставки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400" kern="0" baseline="0" dirty="0">
              <a:solidFill>
                <a:sysClr val="windowText" lastClr="000000"/>
              </a:solidFill>
              <a:latin typeface="Circe Light" panose="020B0402020203020203" pitchFamily="34" charset="-52"/>
            </a:endParaRP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ru-RU" sz="1400" kern="0" dirty="0">
                <a:solidFill>
                  <a:sysClr val="windowText" lastClr="000000"/>
                </a:solidFill>
                <a:latin typeface="Circe Light" panose="020B0402020203020203" pitchFamily="34" charset="-52"/>
              </a:rPr>
              <a:t>Необходимость самостоятельного контроля процессов (трудозатраты)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irce Light" panose="020B0402020203020203" pitchFamily="34" charset="-52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irce Light" panose="020B0402020203020203" pitchFamily="34" charset="-52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400" kern="0" dirty="0">
              <a:solidFill>
                <a:sysClr val="windowText" lastClr="000000"/>
              </a:solidFill>
              <a:latin typeface="Circe Light" panose="020B0402020203020203" pitchFamily="34" charset="-52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irce Light" panose="020B0402020203020203" pitchFamily="34" charset="-52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400" kern="0" dirty="0">
              <a:solidFill>
                <a:sysClr val="windowText" lastClr="000000"/>
              </a:solidFill>
              <a:latin typeface="Circe Light" panose="020B0402020203020203" pitchFamily="34" charset="-52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irce Light" panose="020B04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55730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EFE68-F124-7543-93B9-A33B3B60BE34}" type="slidenum">
              <a: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Номер слайда 1"/>
          <p:cNvSpPr txBox="1">
            <a:spLocks/>
          </p:cNvSpPr>
          <p:nvPr/>
        </p:nvSpPr>
        <p:spPr>
          <a:xfrm>
            <a:off x="7652388" y="4767264"/>
            <a:ext cx="1111048" cy="27463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r" defTabSz="457200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9EFE68-F124-7543-93B9-A33B3B60BE34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429904" y="96208"/>
            <a:ext cx="7518341" cy="680039"/>
          </a:xfrm>
        </p:spPr>
        <p:txBody>
          <a:bodyPr>
            <a:normAutofit/>
          </a:bodyPr>
          <a:lstStyle/>
          <a:p>
            <a:r>
              <a:rPr lang="ru-RU" dirty="0"/>
              <a:t>Сотрудничество с логистическим оператором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3147" y="894318"/>
            <a:ext cx="806639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 Light" panose="020B0402020203020203" pitchFamily="34" charset="-52"/>
              </a:rPr>
              <a:t>Перевод постоянных издержек в переменные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irce Light" panose="020B0402020203020203" pitchFamily="34" charset="-52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 Light" panose="020B0402020203020203" pitchFamily="34" charset="-52"/>
              </a:rPr>
              <a:t>Решение вопроса </a:t>
            </a:r>
            <a:r>
              <a:rPr kumimoji="0" lang="ru-RU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 Light" panose="020B0402020203020203" pitchFamily="34" charset="-52"/>
              </a:rPr>
              <a:t>сезональности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irce Light" panose="020B0402020203020203" pitchFamily="34" charset="-52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irce Light" panose="020B0402020203020203" pitchFamily="34" charset="-52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 Light" panose="020B0402020203020203" pitchFamily="34" charset="-52"/>
              </a:rPr>
              <a:t>Отсутствие затрат на интеграцию с несколькими поставщиками логистических услуг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irce Light" panose="020B0402020203020203" pitchFamily="34" charset="-52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 Light" panose="020B0402020203020203" pitchFamily="34" charset="-52"/>
              </a:rPr>
              <a:t>Единый тариф на логистику с одним логистическим партнером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irce Light" panose="020B0402020203020203" pitchFamily="34" charset="-52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kern="0" dirty="0">
                <a:solidFill>
                  <a:sysClr val="windowText" lastClr="000000"/>
                </a:solidFill>
                <a:latin typeface="Circe Light" panose="020B0402020203020203" pitchFamily="34" charset="-52"/>
              </a:rPr>
              <a:t>Гибкость в настройках процессов в зависимости от потребностей вашего бизнеса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irce Light" panose="020B0402020203020203" pitchFamily="34" charset="-52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irce Light" panose="020B0402020203020203" pitchFamily="34" charset="-52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kern="0" dirty="0">
                <a:solidFill>
                  <a:sysClr val="windowText" lastClr="000000"/>
                </a:solidFill>
                <a:latin typeface="Circe Light" panose="020B0402020203020203" pitchFamily="34" charset="-52"/>
              </a:rPr>
              <a:t>Возможность расширения географии доставки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irce Light" panose="020B0402020203020203" pitchFamily="34" charset="-52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irce Light" panose="020B0402020203020203" pitchFamily="34" charset="-52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400" kern="0" dirty="0">
                <a:solidFill>
                  <a:sysClr val="windowText" lastClr="000000"/>
                </a:solidFill>
                <a:latin typeface="Circe Light" panose="020B0402020203020203" pitchFamily="34" charset="-52"/>
              </a:rPr>
              <a:t>Отсутствие необходимости заниматься непрофильной </a:t>
            </a: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irce Light" panose="020B0402020203020203" pitchFamily="34" charset="-52"/>
              </a:rPr>
              <a:t>деятельностью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400" kern="0" dirty="0">
              <a:solidFill>
                <a:sysClr val="windowText" lastClr="000000"/>
              </a:solidFill>
              <a:latin typeface="Circe Light" panose="020B0402020203020203" pitchFamily="34" charset="-52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irce Light" panose="020B0402020203020203" pitchFamily="34" charset="-52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400" kern="0" dirty="0">
              <a:solidFill>
                <a:sysClr val="windowText" lastClr="000000"/>
              </a:solidFill>
              <a:latin typeface="Circe Light" panose="020B0402020203020203" pitchFamily="34" charset="-52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irce Light" panose="020B04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2343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29EFE68-F124-7543-93B9-A33B3B60BE34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93642" y="96208"/>
            <a:ext cx="8323425" cy="680039"/>
          </a:xfrm>
        </p:spPr>
        <p:txBody>
          <a:bodyPr>
            <a:normAutofit/>
          </a:bodyPr>
          <a:lstStyle/>
          <a:p>
            <a:r>
              <a:rPr lang="ru-RU" sz="1600" b="1" dirty="0"/>
              <a:t>Выбирая логистического партнера, обратите внимание на комплекс услуг!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3643" y="592268"/>
            <a:ext cx="8323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irce" panose="020B0502020203020203" pitchFamily="34" charset="-52"/>
              </a:rPr>
              <a:t>Для Интернет-магазинов необходимы комплексные решения по доставке заказов клиентам с получением оплаты.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4" t="27295" r="26846" b="28108"/>
          <a:stretch/>
        </p:blipFill>
        <p:spPr bwMode="auto">
          <a:xfrm>
            <a:off x="5818266" y="1254687"/>
            <a:ext cx="2528452" cy="2512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Группа 19"/>
          <p:cNvGrpSpPr/>
          <p:nvPr/>
        </p:nvGrpSpPr>
        <p:grpSpPr>
          <a:xfrm>
            <a:off x="738284" y="1439300"/>
            <a:ext cx="4607379" cy="2295731"/>
            <a:chOff x="94190" y="1420322"/>
            <a:chExt cx="4607379" cy="2295731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1465" y="1549451"/>
              <a:ext cx="480552" cy="444381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94190" y="1998518"/>
              <a:ext cx="171192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dirty="0">
                  <a:solidFill>
                    <a:srgbClr val="5F5F5F"/>
                  </a:solidFill>
                  <a:latin typeface="Circe" panose="020B0502020203020203" pitchFamily="34" charset="-52"/>
                </a:rPr>
                <a:t>Курьер-торговый представитель</a:t>
              </a:r>
              <a:endParaRPr lang="ru-RU" sz="1000" dirty="0">
                <a:latin typeface="Circe" panose="020B0502020203020203" pitchFamily="34" charset="-52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4"/>
            <a:srcRect l="8933" r="15829" b="2331"/>
            <a:stretch/>
          </p:blipFill>
          <p:spPr>
            <a:xfrm>
              <a:off x="1984910" y="1550714"/>
              <a:ext cx="663886" cy="447804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1460893" y="2003204"/>
              <a:ext cx="171192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dirty="0">
                  <a:solidFill>
                    <a:srgbClr val="5F5F5F"/>
                  </a:solidFill>
                  <a:latin typeface="Circe" panose="020B0502020203020203" pitchFamily="34" charset="-52"/>
                </a:rPr>
                <a:t>Примерка и частичный выкуп товаров</a:t>
              </a:r>
              <a:endParaRPr lang="ru-RU" sz="1000" dirty="0">
                <a:latin typeface="Circe" panose="020B0502020203020203" pitchFamily="34" charset="-52"/>
              </a:endParaRPr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66040" y="1420322"/>
              <a:ext cx="559135" cy="578196"/>
            </a:xfrm>
            <a:prstGeom prst="rect">
              <a:avLst/>
            </a:prstGeom>
          </p:spPr>
        </p:pic>
        <p:sp>
          <p:nvSpPr>
            <p:cNvPr id="12" name="Прямоугольник 11"/>
            <p:cNvSpPr/>
            <p:nvPr/>
          </p:nvSpPr>
          <p:spPr>
            <a:xfrm>
              <a:off x="2989648" y="1998518"/>
              <a:ext cx="171192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dirty="0">
                  <a:solidFill>
                    <a:srgbClr val="5F5F5F"/>
                  </a:solidFill>
                  <a:latin typeface="Circe" panose="020B0502020203020203" pitchFamily="34" charset="-52"/>
                </a:rPr>
                <a:t>Доставка в вечернее время и в выходные дни</a:t>
              </a:r>
              <a:endParaRPr lang="ru-RU" sz="1000" dirty="0">
                <a:latin typeface="Circe" panose="020B0502020203020203" pitchFamily="34" charset="-52"/>
              </a:endParaRPr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89873" y="2501600"/>
              <a:ext cx="648744" cy="549447"/>
            </a:xfrm>
            <a:prstGeom prst="rect">
              <a:avLst/>
            </a:prstGeom>
          </p:spPr>
        </p:pic>
        <p:sp>
          <p:nvSpPr>
            <p:cNvPr id="14" name="Прямоугольник 13"/>
            <p:cNvSpPr/>
            <p:nvPr/>
          </p:nvSpPr>
          <p:spPr>
            <a:xfrm>
              <a:off x="2304962" y="3008167"/>
              <a:ext cx="161223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dirty="0">
                  <a:solidFill>
                    <a:srgbClr val="5F5F5F"/>
                  </a:solidFill>
                  <a:latin typeface="Circe" panose="020B0502020203020203" pitchFamily="34" charset="-52"/>
                </a:rPr>
                <a:t>Широкая география доставки от "двери до двери" или до экспресс-центра</a:t>
              </a:r>
              <a:endParaRPr lang="ru-RU" sz="1000" dirty="0">
                <a:latin typeface="Circe" panose="020B0502020203020203" pitchFamily="34" charset="-52"/>
              </a:endParaRPr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72344" y="2451141"/>
              <a:ext cx="477476" cy="599906"/>
            </a:xfrm>
            <a:prstGeom prst="rect">
              <a:avLst/>
            </a:prstGeom>
          </p:spPr>
        </p:pic>
        <p:sp>
          <p:nvSpPr>
            <p:cNvPr id="16" name="Прямоугольник 15"/>
            <p:cNvSpPr/>
            <p:nvPr/>
          </p:nvSpPr>
          <p:spPr>
            <a:xfrm>
              <a:off x="692723" y="3008167"/>
              <a:ext cx="161223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dirty="0">
                  <a:solidFill>
                    <a:srgbClr val="5F5F5F"/>
                  </a:solidFill>
                  <a:latin typeface="Circe" panose="020B0502020203020203" pitchFamily="34" charset="-52"/>
                </a:rPr>
                <a:t>Оплата курьеру банковской картой или наличными</a:t>
              </a:r>
              <a:endParaRPr lang="ru-RU" sz="1000" dirty="0">
                <a:latin typeface="Circe" panose="020B0502020203020203" pitchFamily="34" charset="-52"/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819330" y="3864990"/>
            <a:ext cx="6781608" cy="1169551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fontAlgn="base"/>
            <a:r>
              <a:rPr lang="ru-RU" sz="1000" b="1" cap="all" dirty="0">
                <a:solidFill>
                  <a:srgbClr val="008444"/>
                </a:solidFill>
                <a:latin typeface="Circe" panose="020B0502020203020203" pitchFamily="34" charset="-52"/>
              </a:rPr>
              <a:t>И ЕЩЕ: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000000"/>
                </a:solidFill>
                <a:latin typeface="Circe" panose="020B0502020203020203" pitchFamily="34" charset="-52"/>
              </a:rPr>
              <a:t>Предварительный звонок клиенту-получателю перед доставкой товара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000000"/>
                </a:solidFill>
                <a:latin typeface="Circe" panose="020B0502020203020203" pitchFamily="34" charset="-52"/>
              </a:rPr>
              <a:t>Удобный сервис по отслеживанию отправлений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000000"/>
                </a:solidFill>
                <a:latin typeface="Circe" panose="020B0502020203020203" pitchFamily="34" charset="-52"/>
              </a:rPr>
              <a:t>Формирование детализированной отчетности</a:t>
            </a:r>
            <a:endParaRPr lang="en-US" sz="1000" dirty="0">
              <a:solidFill>
                <a:srgbClr val="000000"/>
              </a:solidFill>
              <a:latin typeface="Circe" panose="020B0502020203020203" pitchFamily="34" charset="-52"/>
            </a:endParaRPr>
          </a:p>
          <a:p>
            <a:pPr marL="171450" indent="-171450" fontAlgn="t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0000"/>
              </a:solidFill>
              <a:latin typeface="Circe" panose="020B0502020203020203" pitchFamily="34" charset="-52"/>
            </a:endParaRPr>
          </a:p>
          <a:p>
            <a:pPr marL="171450" indent="-171450" fontAlgn="t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0000"/>
              </a:solidFill>
              <a:latin typeface="Circe" panose="020B0502020203020203" pitchFamily="34" charset="-52"/>
            </a:endParaRPr>
          </a:p>
          <a:p>
            <a:pPr marL="171450" indent="-171450" fontAlgn="t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0000"/>
              </a:solidFill>
              <a:latin typeface="Circe" panose="020B0502020203020203" pitchFamily="34" charset="-52"/>
            </a:endParaRP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000000"/>
                </a:solidFill>
                <a:latin typeface="Circe" panose="020B0502020203020203" pitchFamily="34" charset="-52"/>
              </a:rPr>
              <a:t>Персональный менеджер и куратор проекта</a:t>
            </a:r>
            <a:endParaRPr lang="en-US" sz="1000" dirty="0">
              <a:solidFill>
                <a:srgbClr val="000000"/>
              </a:solidFill>
              <a:latin typeface="Circe" panose="020B0502020203020203" pitchFamily="34" charset="-52"/>
            </a:endParaRP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000000"/>
                </a:solidFill>
                <a:latin typeface="Circe" panose="020B0502020203020203" pitchFamily="34" charset="-52"/>
              </a:rPr>
              <a:t>IT-интеграция</a:t>
            </a:r>
            <a:endParaRPr lang="en-US" sz="1000" dirty="0">
              <a:solidFill>
                <a:srgbClr val="000000"/>
              </a:solidFill>
              <a:latin typeface="Circe" panose="020B0502020203020203" pitchFamily="34" charset="-52"/>
            </a:endParaRP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rgbClr val="000000"/>
                </a:solidFill>
                <a:latin typeface="Circe" panose="020B0502020203020203" pitchFamily="34" charset="-52"/>
              </a:rPr>
              <a:t>Ежедневный консолидированный прием товаров от Интернет-магазинов</a:t>
            </a:r>
          </a:p>
        </p:txBody>
      </p:sp>
    </p:spTree>
    <p:extLst>
      <p:ext uri="{BB962C8B-B14F-4D97-AF65-F5344CB8AC3E}">
        <p14:creationId xmlns:p14="http://schemas.microsoft.com/office/powerpoint/2010/main" val="1698102675"/>
      </p:ext>
    </p:extLst>
  </p:cSld>
  <p:clrMapOvr>
    <a:masterClrMapping/>
  </p:clrMapOvr>
</p:sld>
</file>

<file path=ppt/theme/theme1.xml><?xml version="1.0" encoding="utf-8"?>
<a:theme xmlns:a="http://schemas.openxmlformats.org/drawingml/2006/main" name="През-я ВиноградоваВ_Даша">
  <a:themeElements>
    <a:clrScheme name="Другое 6">
      <a:dk1>
        <a:srgbClr val="000000"/>
      </a:dk1>
      <a:lt1>
        <a:sysClr val="window" lastClr="FFFFFF"/>
      </a:lt1>
      <a:dk2>
        <a:srgbClr val="006A3B"/>
      </a:dk2>
      <a:lt2>
        <a:srgbClr val="63AF34"/>
      </a:lt2>
      <a:accent1>
        <a:srgbClr val="006A3B"/>
      </a:accent1>
      <a:accent2>
        <a:srgbClr val="63AF34"/>
      </a:accent2>
      <a:accent3>
        <a:srgbClr val="C7D737"/>
      </a:accent3>
      <a:accent4>
        <a:srgbClr val="079798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Текст поверх изображения">
  <a:themeElements>
    <a:clrScheme name="Другое 4">
      <a:dk1>
        <a:srgbClr val="000000"/>
      </a:dk1>
      <a:lt1>
        <a:sysClr val="window" lastClr="FFFFFF"/>
      </a:lt1>
      <a:dk2>
        <a:srgbClr val="006A3B"/>
      </a:dk2>
      <a:lt2>
        <a:srgbClr val="006A3B"/>
      </a:lt2>
      <a:accent1>
        <a:srgbClr val="006A3B"/>
      </a:accent1>
      <a:accent2>
        <a:srgbClr val="63AF3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Диаграммы">
  <a:themeElements>
    <a:clrScheme name="Другое 4">
      <a:dk1>
        <a:srgbClr val="000000"/>
      </a:dk1>
      <a:lt1>
        <a:sysClr val="window" lastClr="FFFFFF"/>
      </a:lt1>
      <a:dk2>
        <a:srgbClr val="006A3B"/>
      </a:dk2>
      <a:lt2>
        <a:srgbClr val="006A3B"/>
      </a:lt2>
      <a:accent1>
        <a:srgbClr val="006A3B"/>
      </a:accent1>
      <a:accent2>
        <a:srgbClr val="63AF3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Слайды с изображениями">
  <a:themeElements>
    <a:clrScheme name="Другое 4">
      <a:dk1>
        <a:srgbClr val="000000"/>
      </a:dk1>
      <a:lt1>
        <a:sysClr val="window" lastClr="FFFFFF"/>
      </a:lt1>
      <a:dk2>
        <a:srgbClr val="006A3B"/>
      </a:dk2>
      <a:lt2>
        <a:srgbClr val="006A3B"/>
      </a:lt2>
      <a:accent1>
        <a:srgbClr val="006A3B"/>
      </a:accent1>
      <a:accent2>
        <a:srgbClr val="63AF3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Таблицы">
  <a:themeElements>
    <a:clrScheme name="Другое 4">
      <a:dk1>
        <a:srgbClr val="000000"/>
      </a:dk1>
      <a:lt1>
        <a:sysClr val="window" lastClr="FFFFFF"/>
      </a:lt1>
      <a:dk2>
        <a:srgbClr val="006A3B"/>
      </a:dk2>
      <a:lt2>
        <a:srgbClr val="006A3B"/>
      </a:lt2>
      <a:accent1>
        <a:srgbClr val="006A3B"/>
      </a:accent1>
      <a:accent2>
        <a:srgbClr val="63AF3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Таблица+диаграмма">
  <a:themeElements>
    <a:clrScheme name="Другое 4">
      <a:dk1>
        <a:srgbClr val="000000"/>
      </a:dk1>
      <a:lt1>
        <a:sysClr val="window" lastClr="FFFFFF"/>
      </a:lt1>
      <a:dk2>
        <a:srgbClr val="006A3B"/>
      </a:dk2>
      <a:lt2>
        <a:srgbClr val="006A3B"/>
      </a:lt2>
      <a:accent1>
        <a:srgbClr val="006A3B"/>
      </a:accent1>
      <a:accent2>
        <a:srgbClr val="63AF3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Предложение">
  <a:themeElements>
    <a:clrScheme name="Другое 4">
      <a:dk1>
        <a:srgbClr val="000000"/>
      </a:dk1>
      <a:lt1>
        <a:sysClr val="window" lastClr="FFFFFF"/>
      </a:lt1>
      <a:dk2>
        <a:srgbClr val="006A3B"/>
      </a:dk2>
      <a:lt2>
        <a:srgbClr val="006A3B"/>
      </a:lt2>
      <a:accent1>
        <a:srgbClr val="006A3B"/>
      </a:accent1>
      <a:accent2>
        <a:srgbClr val="63AF3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Схемы">
  <a:themeElements>
    <a:clrScheme name="Другое 4">
      <a:dk1>
        <a:srgbClr val="000000"/>
      </a:dk1>
      <a:lt1>
        <a:sysClr val="window" lastClr="FFFFFF"/>
      </a:lt1>
      <a:dk2>
        <a:srgbClr val="006A3B"/>
      </a:dk2>
      <a:lt2>
        <a:srgbClr val="006A3B"/>
      </a:lt2>
      <a:accent1>
        <a:srgbClr val="006A3B"/>
      </a:accent1>
      <a:accent2>
        <a:srgbClr val="63AF3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Слайды с логотипами">
  <a:themeElements>
    <a:clrScheme name="Другое 4">
      <a:dk1>
        <a:srgbClr val="000000"/>
      </a:dk1>
      <a:lt1>
        <a:sysClr val="window" lastClr="FFFFFF"/>
      </a:lt1>
      <a:dk2>
        <a:srgbClr val="006A3B"/>
      </a:dk2>
      <a:lt2>
        <a:srgbClr val="006A3B"/>
      </a:lt2>
      <a:accent1>
        <a:srgbClr val="006A3B"/>
      </a:accent1>
      <a:accent2>
        <a:srgbClr val="63AF3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SWOT">
  <a:themeElements>
    <a:clrScheme name="Другое 4">
      <a:dk1>
        <a:srgbClr val="000000"/>
      </a:dk1>
      <a:lt1>
        <a:sysClr val="window" lastClr="FFFFFF"/>
      </a:lt1>
      <a:dk2>
        <a:srgbClr val="006A3B"/>
      </a:dk2>
      <a:lt2>
        <a:srgbClr val="006A3B"/>
      </a:lt2>
      <a:accent1>
        <a:srgbClr val="006A3B"/>
      </a:accent1>
      <a:accent2>
        <a:srgbClr val="63AF3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Контакты">
  <a:themeElements>
    <a:clrScheme name="Другое 4">
      <a:dk1>
        <a:srgbClr val="000000"/>
      </a:dk1>
      <a:lt1>
        <a:sysClr val="window" lastClr="FFFFFF"/>
      </a:lt1>
      <a:dk2>
        <a:srgbClr val="006A3B"/>
      </a:dk2>
      <a:lt2>
        <a:srgbClr val="006A3B"/>
      </a:lt2>
      <a:accent1>
        <a:srgbClr val="006A3B"/>
      </a:accent1>
      <a:accent2>
        <a:srgbClr val="63AF3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Слайд перебивка">
  <a:themeElements>
    <a:clrScheme name="Pony Express">
      <a:dk1>
        <a:srgbClr val="000000"/>
      </a:dk1>
      <a:lt1>
        <a:sysClr val="window" lastClr="FFFFFF"/>
      </a:lt1>
      <a:dk2>
        <a:srgbClr val="006A3B"/>
      </a:dk2>
      <a:lt2>
        <a:srgbClr val="63AF34"/>
      </a:lt2>
      <a:accent1>
        <a:srgbClr val="006A3B"/>
      </a:accent1>
      <a:accent2>
        <a:srgbClr val="63AF3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2_Цитат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1_Цитаты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Раздел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Пустой титульный зеленый слайд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Зеленая подложка">
  <a:themeElements>
    <a:clrScheme name="Pony Express">
      <a:dk1>
        <a:srgbClr val="000000"/>
      </a:dk1>
      <a:lt1>
        <a:sysClr val="window" lastClr="FFFFFF"/>
      </a:lt1>
      <a:dk2>
        <a:srgbClr val="006A3B"/>
      </a:dk2>
      <a:lt2>
        <a:srgbClr val="63AF34"/>
      </a:lt2>
      <a:accent1>
        <a:srgbClr val="006A3B"/>
      </a:accent1>
      <a:accent2>
        <a:srgbClr val="63AF3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Белая подложка">
  <a:themeElements>
    <a:clrScheme name="Другое 4">
      <a:dk1>
        <a:srgbClr val="000000"/>
      </a:dk1>
      <a:lt1>
        <a:sysClr val="window" lastClr="FFFFFF"/>
      </a:lt1>
      <a:dk2>
        <a:srgbClr val="006A3B"/>
      </a:dk2>
      <a:lt2>
        <a:srgbClr val="006A3B"/>
      </a:lt2>
      <a:accent1>
        <a:srgbClr val="006A3B"/>
      </a:accent1>
      <a:accent2>
        <a:srgbClr val="63AF3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Слайды со списками">
  <a:themeElements>
    <a:clrScheme name="Другое 4">
      <a:dk1>
        <a:srgbClr val="000000"/>
      </a:dk1>
      <a:lt1>
        <a:sysClr val="window" lastClr="FFFFFF"/>
      </a:lt1>
      <a:dk2>
        <a:srgbClr val="006A3B"/>
      </a:dk2>
      <a:lt2>
        <a:srgbClr val="006A3B"/>
      </a:lt2>
      <a:accent1>
        <a:srgbClr val="006A3B"/>
      </a:accent1>
      <a:accent2>
        <a:srgbClr val="63AF3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Слайды следствия">
  <a:themeElements>
    <a:clrScheme name="Другое 4">
      <a:dk1>
        <a:srgbClr val="000000"/>
      </a:dk1>
      <a:lt1>
        <a:sysClr val="window" lastClr="FFFFFF"/>
      </a:lt1>
      <a:dk2>
        <a:srgbClr val="006A3B"/>
      </a:dk2>
      <a:lt2>
        <a:srgbClr val="006A3B"/>
      </a:lt2>
      <a:accent1>
        <a:srgbClr val="006A3B"/>
      </a:accent1>
      <a:accent2>
        <a:srgbClr val="63AF3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Тезисы">
  <a:themeElements>
    <a:clrScheme name="Другое 4">
      <a:dk1>
        <a:srgbClr val="000000"/>
      </a:dk1>
      <a:lt1>
        <a:sysClr val="window" lastClr="FFFFFF"/>
      </a:lt1>
      <a:dk2>
        <a:srgbClr val="006A3B"/>
      </a:dk2>
      <a:lt2>
        <a:srgbClr val="006A3B"/>
      </a:lt2>
      <a:accent1>
        <a:srgbClr val="006A3B"/>
      </a:accent1>
      <a:accent2>
        <a:srgbClr val="63AF34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Другое 4">
    <a:dk1>
      <a:srgbClr val="000000"/>
    </a:dk1>
    <a:lt1>
      <a:sysClr val="window" lastClr="FFFFFF"/>
    </a:lt1>
    <a:dk2>
      <a:srgbClr val="006A3B"/>
    </a:dk2>
    <a:lt2>
      <a:srgbClr val="006A3B"/>
    </a:lt2>
    <a:accent1>
      <a:srgbClr val="006A3B"/>
    </a:accent1>
    <a:accent2>
      <a:srgbClr val="63AF34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Другое 4">
    <a:dk1>
      <a:srgbClr val="000000"/>
    </a:dk1>
    <a:lt1>
      <a:sysClr val="window" lastClr="FFFFFF"/>
    </a:lt1>
    <a:dk2>
      <a:srgbClr val="006A3B"/>
    </a:dk2>
    <a:lt2>
      <a:srgbClr val="006A3B"/>
    </a:lt2>
    <a:accent1>
      <a:srgbClr val="006A3B"/>
    </a:accent1>
    <a:accent2>
      <a:srgbClr val="63AF34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Другое 4">
    <a:dk1>
      <a:srgbClr val="000000"/>
    </a:dk1>
    <a:lt1>
      <a:sysClr val="window" lastClr="FFFFFF"/>
    </a:lt1>
    <a:dk2>
      <a:srgbClr val="006A3B"/>
    </a:dk2>
    <a:lt2>
      <a:srgbClr val="006A3B"/>
    </a:lt2>
    <a:accent1>
      <a:srgbClr val="006A3B"/>
    </a:accent1>
    <a:accent2>
      <a:srgbClr val="63AF34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Другое 4">
    <a:dk1>
      <a:srgbClr val="000000"/>
    </a:dk1>
    <a:lt1>
      <a:sysClr val="window" lastClr="FFFFFF"/>
    </a:lt1>
    <a:dk2>
      <a:srgbClr val="006A3B"/>
    </a:dk2>
    <a:lt2>
      <a:srgbClr val="006A3B"/>
    </a:lt2>
    <a:accent1>
      <a:srgbClr val="006A3B"/>
    </a:accent1>
    <a:accent2>
      <a:srgbClr val="63AF34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Другое 4">
    <a:dk1>
      <a:srgbClr val="000000"/>
    </a:dk1>
    <a:lt1>
      <a:sysClr val="window" lastClr="FFFFFF"/>
    </a:lt1>
    <a:dk2>
      <a:srgbClr val="006A3B"/>
    </a:dk2>
    <a:lt2>
      <a:srgbClr val="006A3B"/>
    </a:lt2>
    <a:accent1>
      <a:srgbClr val="006A3B"/>
    </a:accent1>
    <a:accent2>
      <a:srgbClr val="63AF34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Другое 4">
    <a:dk1>
      <a:srgbClr val="000000"/>
    </a:dk1>
    <a:lt1>
      <a:sysClr val="window" lastClr="FFFFFF"/>
    </a:lt1>
    <a:dk2>
      <a:srgbClr val="006A3B"/>
    </a:dk2>
    <a:lt2>
      <a:srgbClr val="006A3B"/>
    </a:lt2>
    <a:accent1>
      <a:srgbClr val="006A3B"/>
    </a:accent1>
    <a:accent2>
      <a:srgbClr val="63AF34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Другое 4">
    <a:dk1>
      <a:srgbClr val="000000"/>
    </a:dk1>
    <a:lt1>
      <a:sysClr val="window" lastClr="FFFFFF"/>
    </a:lt1>
    <a:dk2>
      <a:srgbClr val="006A3B"/>
    </a:dk2>
    <a:lt2>
      <a:srgbClr val="006A3B"/>
    </a:lt2>
    <a:accent1>
      <a:srgbClr val="006A3B"/>
    </a:accent1>
    <a:accent2>
      <a:srgbClr val="63AF34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Другое 4">
    <a:dk1>
      <a:srgbClr val="000000"/>
    </a:dk1>
    <a:lt1>
      <a:sysClr val="window" lastClr="FFFFFF"/>
    </a:lt1>
    <a:dk2>
      <a:srgbClr val="006A3B"/>
    </a:dk2>
    <a:lt2>
      <a:srgbClr val="006A3B"/>
    </a:lt2>
    <a:accent1>
      <a:srgbClr val="006A3B"/>
    </a:accent1>
    <a:accent2>
      <a:srgbClr val="63AF34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Другое 4">
    <a:dk1>
      <a:srgbClr val="000000"/>
    </a:dk1>
    <a:lt1>
      <a:sysClr val="window" lastClr="FFFFFF"/>
    </a:lt1>
    <a:dk2>
      <a:srgbClr val="006A3B"/>
    </a:dk2>
    <a:lt2>
      <a:srgbClr val="006A3B"/>
    </a:lt2>
    <a:accent1>
      <a:srgbClr val="006A3B"/>
    </a:accent1>
    <a:accent2>
      <a:srgbClr val="63AF34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Другое 4">
    <a:dk1>
      <a:srgbClr val="000000"/>
    </a:dk1>
    <a:lt1>
      <a:sysClr val="window" lastClr="FFFFFF"/>
    </a:lt1>
    <a:dk2>
      <a:srgbClr val="006A3B"/>
    </a:dk2>
    <a:lt2>
      <a:srgbClr val="006A3B"/>
    </a:lt2>
    <a:accent1>
      <a:srgbClr val="006A3B"/>
    </a:accent1>
    <a:accent2>
      <a:srgbClr val="63AF34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Другое 4">
    <a:dk1>
      <a:srgbClr val="000000"/>
    </a:dk1>
    <a:lt1>
      <a:sysClr val="window" lastClr="FFFFFF"/>
    </a:lt1>
    <a:dk2>
      <a:srgbClr val="006A3B"/>
    </a:dk2>
    <a:lt2>
      <a:srgbClr val="006A3B"/>
    </a:lt2>
    <a:accent1>
      <a:srgbClr val="006A3B"/>
    </a:accent1>
    <a:accent2>
      <a:srgbClr val="63AF34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Другое 4">
    <a:dk1>
      <a:srgbClr val="000000"/>
    </a:dk1>
    <a:lt1>
      <a:sysClr val="window" lastClr="FFFFFF"/>
    </a:lt1>
    <a:dk2>
      <a:srgbClr val="006A3B"/>
    </a:dk2>
    <a:lt2>
      <a:srgbClr val="006A3B"/>
    </a:lt2>
    <a:accent1>
      <a:srgbClr val="006A3B"/>
    </a:accent1>
    <a:accent2>
      <a:srgbClr val="63AF34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Другое 4">
    <a:dk1>
      <a:srgbClr val="000000"/>
    </a:dk1>
    <a:lt1>
      <a:sysClr val="window" lastClr="FFFFFF"/>
    </a:lt1>
    <a:dk2>
      <a:srgbClr val="006A3B"/>
    </a:dk2>
    <a:lt2>
      <a:srgbClr val="006A3B"/>
    </a:lt2>
    <a:accent1>
      <a:srgbClr val="006A3B"/>
    </a:accent1>
    <a:accent2>
      <a:srgbClr val="63AF34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Другое 4">
    <a:dk1>
      <a:srgbClr val="000000"/>
    </a:dk1>
    <a:lt1>
      <a:sysClr val="window" lastClr="FFFFFF"/>
    </a:lt1>
    <a:dk2>
      <a:srgbClr val="006A3B"/>
    </a:dk2>
    <a:lt2>
      <a:srgbClr val="006A3B"/>
    </a:lt2>
    <a:accent1>
      <a:srgbClr val="006A3B"/>
    </a:accent1>
    <a:accent2>
      <a:srgbClr val="63AF34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Другое 4">
    <a:dk1>
      <a:srgbClr val="000000"/>
    </a:dk1>
    <a:lt1>
      <a:sysClr val="window" lastClr="FFFFFF"/>
    </a:lt1>
    <a:dk2>
      <a:srgbClr val="006A3B"/>
    </a:dk2>
    <a:lt2>
      <a:srgbClr val="006A3B"/>
    </a:lt2>
    <a:accent1>
      <a:srgbClr val="006A3B"/>
    </a:accent1>
    <a:accent2>
      <a:srgbClr val="63AF34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Другое 4">
    <a:dk1>
      <a:srgbClr val="000000"/>
    </a:dk1>
    <a:lt1>
      <a:sysClr val="window" lastClr="FFFFFF"/>
    </a:lt1>
    <a:dk2>
      <a:srgbClr val="006A3B"/>
    </a:dk2>
    <a:lt2>
      <a:srgbClr val="006A3B"/>
    </a:lt2>
    <a:accent1>
      <a:srgbClr val="006A3B"/>
    </a:accent1>
    <a:accent2>
      <a:srgbClr val="63AF34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Другое 4">
    <a:dk1>
      <a:srgbClr val="000000"/>
    </a:dk1>
    <a:lt1>
      <a:sysClr val="window" lastClr="FFFFFF"/>
    </a:lt1>
    <a:dk2>
      <a:srgbClr val="006A3B"/>
    </a:dk2>
    <a:lt2>
      <a:srgbClr val="006A3B"/>
    </a:lt2>
    <a:accent1>
      <a:srgbClr val="006A3B"/>
    </a:accent1>
    <a:accent2>
      <a:srgbClr val="63AF34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Другое 4">
    <a:dk1>
      <a:srgbClr val="000000"/>
    </a:dk1>
    <a:lt1>
      <a:sysClr val="window" lastClr="FFFFFF"/>
    </a:lt1>
    <a:dk2>
      <a:srgbClr val="006A3B"/>
    </a:dk2>
    <a:lt2>
      <a:srgbClr val="006A3B"/>
    </a:lt2>
    <a:accent1>
      <a:srgbClr val="006A3B"/>
    </a:accent1>
    <a:accent2>
      <a:srgbClr val="63AF34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Другое 4">
    <a:dk1>
      <a:srgbClr val="000000"/>
    </a:dk1>
    <a:lt1>
      <a:sysClr val="window" lastClr="FFFFFF"/>
    </a:lt1>
    <a:dk2>
      <a:srgbClr val="006A3B"/>
    </a:dk2>
    <a:lt2>
      <a:srgbClr val="006A3B"/>
    </a:lt2>
    <a:accent1>
      <a:srgbClr val="006A3B"/>
    </a:accent1>
    <a:accent2>
      <a:srgbClr val="63AF34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Другое 4">
    <a:dk1>
      <a:srgbClr val="000000"/>
    </a:dk1>
    <a:lt1>
      <a:sysClr val="window" lastClr="FFFFFF"/>
    </a:lt1>
    <a:dk2>
      <a:srgbClr val="006A3B"/>
    </a:dk2>
    <a:lt2>
      <a:srgbClr val="006A3B"/>
    </a:lt2>
    <a:accent1>
      <a:srgbClr val="006A3B"/>
    </a:accent1>
    <a:accent2>
      <a:srgbClr val="63AF34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Другое 4">
    <a:dk1>
      <a:srgbClr val="000000"/>
    </a:dk1>
    <a:lt1>
      <a:sysClr val="window" lastClr="FFFFFF"/>
    </a:lt1>
    <a:dk2>
      <a:srgbClr val="006A3B"/>
    </a:dk2>
    <a:lt2>
      <a:srgbClr val="006A3B"/>
    </a:lt2>
    <a:accent1>
      <a:srgbClr val="006A3B"/>
    </a:accent1>
    <a:accent2>
      <a:srgbClr val="63AF34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Другое 4">
    <a:dk1>
      <a:srgbClr val="000000"/>
    </a:dk1>
    <a:lt1>
      <a:sysClr val="window" lastClr="FFFFFF"/>
    </a:lt1>
    <a:dk2>
      <a:srgbClr val="006A3B"/>
    </a:dk2>
    <a:lt2>
      <a:srgbClr val="006A3B"/>
    </a:lt2>
    <a:accent1>
      <a:srgbClr val="006A3B"/>
    </a:accent1>
    <a:accent2>
      <a:srgbClr val="63AF34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През-я ВиноградоваВ_Даша</Template>
  <TotalTime>5223</TotalTime>
  <Words>1027</Words>
  <Application>Microsoft Office PowerPoint</Application>
  <PresentationFormat>Экран (16:9)</PresentationFormat>
  <Paragraphs>350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21</vt:i4>
      </vt:variant>
      <vt:variant>
        <vt:lpstr>Заголовки слайдов</vt:lpstr>
      </vt:variant>
      <vt:variant>
        <vt:i4>24</vt:i4>
      </vt:variant>
    </vt:vector>
  </HeadingPairs>
  <TitlesOfParts>
    <vt:vector size="53" baseType="lpstr">
      <vt:lpstr>Arial</vt:lpstr>
      <vt:lpstr>Calibri</vt:lpstr>
      <vt:lpstr>Calibri Light</vt:lpstr>
      <vt:lpstr>Circe</vt:lpstr>
      <vt:lpstr>Circe Bold</vt:lpstr>
      <vt:lpstr>Circe Extra Bold</vt:lpstr>
      <vt:lpstr>Circe Extra Light</vt:lpstr>
      <vt:lpstr>Circe Light</vt:lpstr>
      <vt:lpstr>През-я ВиноградоваВ_Даша</vt:lpstr>
      <vt:lpstr>Слайд перебивка</vt:lpstr>
      <vt:lpstr>Раздел</vt:lpstr>
      <vt:lpstr>Пустой титульный зеленый слайд</vt:lpstr>
      <vt:lpstr>Зеленая подложка</vt:lpstr>
      <vt:lpstr>Белая подложка</vt:lpstr>
      <vt:lpstr>Слайды со списками</vt:lpstr>
      <vt:lpstr>Слайды следствия</vt:lpstr>
      <vt:lpstr>Тезисы</vt:lpstr>
      <vt:lpstr>Текст поверх изображения</vt:lpstr>
      <vt:lpstr>Диаграммы</vt:lpstr>
      <vt:lpstr>Слайды с изображениями</vt:lpstr>
      <vt:lpstr>Таблицы</vt:lpstr>
      <vt:lpstr>Таблица+диаграмма</vt:lpstr>
      <vt:lpstr>Предложение</vt:lpstr>
      <vt:lpstr>Схемы</vt:lpstr>
      <vt:lpstr>Слайды с логотипами</vt:lpstr>
      <vt:lpstr>SWOT</vt:lpstr>
      <vt:lpstr>Контакты</vt:lpstr>
      <vt:lpstr>2_Цитаты</vt:lpstr>
      <vt:lpstr>1_Цитаты 2</vt:lpstr>
      <vt:lpstr>Презентация PowerPoint</vt:lpstr>
      <vt:lpstr>Три вопроса</vt:lpstr>
      <vt:lpstr>О Компании</vt:lpstr>
      <vt:lpstr>Цифры и Факты</vt:lpstr>
      <vt:lpstr>Презентация PowerPoint</vt:lpstr>
      <vt:lpstr>Какова идеальная логистика для интернет-магазина? </vt:lpstr>
      <vt:lpstr>Собственная логистика/сотрудничество  с несколькими подрядчиками</vt:lpstr>
      <vt:lpstr>Сотрудничество с логистическим оператором</vt:lpstr>
      <vt:lpstr>Выбирая логистического партнера, обратите внимание на комплекс услуг!</vt:lpstr>
      <vt:lpstr>Как это работает? Фуллфилмент. Бизнес цикл</vt:lpstr>
      <vt:lpstr>Как это работает? Складская логистика</vt:lpstr>
      <vt:lpstr>Как это работает? Транспортная логистика</vt:lpstr>
      <vt:lpstr>Как это работает? Последняя миля</vt:lpstr>
      <vt:lpstr>Как это работает? Контакт-центр</vt:lpstr>
      <vt:lpstr>Внимание на географию доставки!</vt:lpstr>
      <vt:lpstr>Расширяем географию. Страны Ближнего зарубежья</vt:lpstr>
      <vt:lpstr>Процесс доставки зарубежных отправлений</vt:lpstr>
      <vt:lpstr>Презентация PowerPoint</vt:lpstr>
      <vt:lpstr>Презентация PowerPoint</vt:lpstr>
      <vt:lpstr>Гибкие решения по маршрутам доставок по городу, стране и за рубеж </vt:lpstr>
      <vt:lpstr>Внимание к IT!       Технические решения интеграции</vt:lpstr>
      <vt:lpstr>Внимание к клиентскому сервису! Личный кабинет</vt:lpstr>
      <vt:lpstr>Презентация PowerPoint</vt:lpstr>
      <vt:lpstr>Презентация PowerPoint</vt:lpstr>
    </vt:vector>
  </TitlesOfParts>
  <Company>FL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Белоглазов Сергей Евгеньевич</cp:lastModifiedBy>
  <cp:revision>151</cp:revision>
  <cp:lastPrinted>2017-05-22T08:07:58Z</cp:lastPrinted>
  <dcterms:created xsi:type="dcterms:W3CDTF">2015-07-09T12:27:21Z</dcterms:created>
  <dcterms:modified xsi:type="dcterms:W3CDTF">2017-09-21T09:47:59Z</dcterms:modified>
</cp:coreProperties>
</file>